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Ann Lillywhite" userId="b0fe8be1-696a-4457-8be9-cc32cc53ebc9" providerId="ADAL" clId="{AE560AF1-4A5F-43AE-AE7E-8144F521BEB7}"/>
    <pc:docChg chg="delSld modSld">
      <pc:chgData name="Rachel Ann Lillywhite" userId="b0fe8be1-696a-4457-8be9-cc32cc53ebc9" providerId="ADAL" clId="{AE560AF1-4A5F-43AE-AE7E-8144F521BEB7}" dt="2022-01-17T14:59:45.424" v="26" actId="20577"/>
      <pc:docMkLst>
        <pc:docMk/>
      </pc:docMkLst>
      <pc:sldChg chg="modSp mod">
        <pc:chgData name="Rachel Ann Lillywhite" userId="b0fe8be1-696a-4457-8be9-cc32cc53ebc9" providerId="ADAL" clId="{AE560AF1-4A5F-43AE-AE7E-8144F521BEB7}" dt="2022-01-17T14:59:45.424" v="26" actId="20577"/>
        <pc:sldMkLst>
          <pc:docMk/>
          <pc:sldMk cId="1380666394" sldId="299"/>
        </pc:sldMkLst>
        <pc:spChg chg="mod">
          <ac:chgData name="Rachel Ann Lillywhite" userId="b0fe8be1-696a-4457-8be9-cc32cc53ebc9" providerId="ADAL" clId="{AE560AF1-4A5F-43AE-AE7E-8144F521BEB7}" dt="2022-01-17T14:59:45.424" v="26" actId="20577"/>
          <ac:spMkLst>
            <pc:docMk/>
            <pc:sldMk cId="1380666394" sldId="299"/>
            <ac:spMk id="2" creationId="{B09E12AE-1A25-4BB0-B023-66792692F896}"/>
          </ac:spMkLst>
        </pc:spChg>
      </pc:sldChg>
      <pc:sldChg chg="del">
        <pc:chgData name="Rachel Ann Lillywhite" userId="b0fe8be1-696a-4457-8be9-cc32cc53ebc9" providerId="ADAL" clId="{AE560AF1-4A5F-43AE-AE7E-8144F521BEB7}" dt="2022-01-17T10:54:32.442" v="0" actId="47"/>
        <pc:sldMkLst>
          <pc:docMk/>
          <pc:sldMk cId="1315841002" sldId="472"/>
        </pc:sldMkLst>
      </pc:sldChg>
      <pc:sldChg chg="del">
        <pc:chgData name="Rachel Ann Lillywhite" userId="b0fe8be1-696a-4457-8be9-cc32cc53ebc9" providerId="ADAL" clId="{AE560AF1-4A5F-43AE-AE7E-8144F521BEB7}" dt="2022-01-17T10:54:32.442" v="0" actId="47"/>
        <pc:sldMkLst>
          <pc:docMk/>
          <pc:sldMk cId="4043762573" sldId="537"/>
        </pc:sldMkLst>
      </pc:sldChg>
      <pc:sldChg chg="del">
        <pc:chgData name="Rachel Ann Lillywhite" userId="b0fe8be1-696a-4457-8be9-cc32cc53ebc9" providerId="ADAL" clId="{AE560AF1-4A5F-43AE-AE7E-8144F521BEB7}" dt="2022-01-17T10:54:32.442" v="0" actId="47"/>
        <pc:sldMkLst>
          <pc:docMk/>
          <pc:sldMk cId="1507949820" sldId="538"/>
        </pc:sldMkLst>
      </pc:sldChg>
      <pc:sldChg chg="del">
        <pc:chgData name="Rachel Ann Lillywhite" userId="b0fe8be1-696a-4457-8be9-cc32cc53ebc9" providerId="ADAL" clId="{AE560AF1-4A5F-43AE-AE7E-8144F521BEB7}" dt="2022-01-17T10:54:32.442" v="0" actId="47"/>
        <pc:sldMkLst>
          <pc:docMk/>
          <pc:sldMk cId="2082209414" sldId="554"/>
        </pc:sldMkLst>
      </pc:sldChg>
      <pc:sldChg chg="del">
        <pc:chgData name="Rachel Ann Lillywhite" userId="b0fe8be1-696a-4457-8be9-cc32cc53ebc9" providerId="ADAL" clId="{AE560AF1-4A5F-43AE-AE7E-8144F521BEB7}" dt="2022-01-17T10:54:34.276" v="1" actId="47"/>
        <pc:sldMkLst>
          <pc:docMk/>
          <pc:sldMk cId="774153700" sldId="579"/>
        </pc:sldMkLst>
      </pc:sldChg>
      <pc:sldChg chg="del">
        <pc:chgData name="Rachel Ann Lillywhite" userId="b0fe8be1-696a-4457-8be9-cc32cc53ebc9" providerId="ADAL" clId="{AE560AF1-4A5F-43AE-AE7E-8144F521BEB7}" dt="2022-01-17T10:54:32.442" v="0" actId="47"/>
        <pc:sldMkLst>
          <pc:docMk/>
          <pc:sldMk cId="521633039" sldId="5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30670-80C3-452B-A106-FC74A4281C2C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BB9CD-9798-426F-A147-CD1823DD25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09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257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3D8B5-9577-4A27-BCE9-1CA298000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496814-991F-4539-A14B-8F85DA61D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0F141-C1A1-4048-9D15-324947223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769A-B4E6-4CE5-9603-E164C0EAB3E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85F3B-7D92-4F31-AF89-0EC5913F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AB9EE-395F-42D0-B748-3665ACB30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629EB-075B-4DD1-A6D7-6461E16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44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88C5A-B5B2-438E-A66A-C95274339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FBFAD-58A4-4F76-88E0-FD98B77B8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C4D42-6DD6-42ED-A123-91E3C4C40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769A-B4E6-4CE5-9603-E164C0EAB3E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1FB5C-FA17-4B17-89C3-CDD60B4E7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D7016-5D79-4544-9B9E-324C0F3A5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629EB-075B-4DD1-A6D7-6461E16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937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D0EAEA-8A11-40B1-B18E-88A463501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47A5B1-FDB8-4D9D-A1B0-C1A855D4B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694FD-66FD-413B-B27C-FDF9FFBC2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769A-B4E6-4CE5-9603-E164C0EAB3E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A3A05-0708-4510-AC4B-232A7954A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BABF8-BFFC-4D0A-9CCD-02561FD1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629EB-075B-4DD1-A6D7-6461E16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19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F20FF-88DC-4FA7-B4D1-155047F0C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D4DE5-0C7C-4B51-BA40-8A9AE6C78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3277F-FA24-4F18-84C6-3A56D90B5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769A-B4E6-4CE5-9603-E164C0EAB3E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43B63-0DE3-4045-89FA-4EC8943E9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C2902-F353-4A0C-8C69-CDB231CAB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629EB-075B-4DD1-A6D7-6461E16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82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B153A-B86D-4081-B604-C42DAC25C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A86A4D-4DC3-4278-8C53-8C5F3B0F8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56742-6534-430A-98D6-A5E847412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769A-B4E6-4CE5-9603-E164C0EAB3E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E105B-94A5-4990-92FE-736B27D88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FEC36-7E59-44DF-BB63-46C49D824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629EB-075B-4DD1-A6D7-6461E16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20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23442-88F5-423F-AB4E-F5A4A7696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AC8CC-72B5-4B45-B48D-BB45AA5FB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076CBC-947E-4454-8E8F-D4CC69A9A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73099D-D76A-4F5D-96A2-729FFCA09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769A-B4E6-4CE5-9603-E164C0EAB3E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7B7A9-0ED6-46F3-BB50-B608E8EE7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24155-AB00-4D00-B4D5-706094DB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629EB-075B-4DD1-A6D7-6461E16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86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19953-AB7D-4398-B3CC-1B2C13C30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E1592-BDEC-4D5C-A1E8-DEC0A67A4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8C5B17-828A-4D03-AC68-D0BD47582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3A6051-A85A-4C87-A6D5-A341E0B702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C1AD71-C712-43F3-BACA-FA5DA02D2E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6F444A-47CD-41F7-923A-98910B4E7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769A-B4E6-4CE5-9603-E164C0EAB3E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2E435F-13C7-4775-A329-1610E4A95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D35314-07FE-4366-A1C8-6AD457C1B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629EB-075B-4DD1-A6D7-6461E16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36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8961E-19FF-437A-BEC7-EC0D9FD36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096623-6F0C-453C-9906-BA889DE80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769A-B4E6-4CE5-9603-E164C0EAB3E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6AEB6-C9B9-4F16-87FF-0AF96397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2912CE-0946-4EDA-9AF2-7C069D0C9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629EB-075B-4DD1-A6D7-6461E16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25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07F04-9EE7-4273-B684-B9F0874EA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769A-B4E6-4CE5-9603-E164C0EAB3E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74B31-EECD-4C57-9445-911D294D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5C07D-5AEC-459A-94E3-19016B633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629EB-075B-4DD1-A6D7-6461E16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38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60C5E-91C6-4B42-9578-252C61D2F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F1ECB-BCB6-45AA-A706-1199AB528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A4EFC7-DD8E-48B9-9CCF-C126922A3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88700-156E-4A88-B926-A95DC93C9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769A-B4E6-4CE5-9603-E164C0EAB3E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C4E23-8EC8-4435-81D4-80D6255BC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2F4798-21D1-4BC4-B3F1-4C8AF7A53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629EB-075B-4DD1-A6D7-6461E16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58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0522B-0BCC-46E2-99AE-70F89B85B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B7D094-8493-493D-9B0F-6BD6A020FF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260A64-6E3A-4A02-9C70-F8BD6C101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E1ECE4-9642-4E43-BCC7-625AFEB29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769A-B4E6-4CE5-9603-E164C0EAB3E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926EA-FA63-4F6F-BB90-4DD12F2C8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2F275-89D0-4E41-8245-A089C76F6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629EB-075B-4DD1-A6D7-6461E16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014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AF8225-0283-47B9-A881-6FE5994D0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C71462-0D62-4CCF-823E-CF99F5873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C04E4-B52F-4A05-84E9-2D6DB5CF7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8769A-B4E6-4CE5-9603-E164C0EAB3E9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B7205-F812-4FB0-8902-AB6899A1D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D1F1E-4872-4A19-B5A5-4CA2A91B7B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629EB-075B-4DD1-A6D7-6461E16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98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D37BC-5E27-4719-9813-74DE04279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511" y="1999302"/>
            <a:ext cx="2239553" cy="9068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000" dirty="0">
                <a:solidFill>
                  <a:schemeClr val="accent2"/>
                </a:solidFill>
              </a:rPr>
              <a:t>Write in the circles</a:t>
            </a:r>
          </a:p>
          <a:p>
            <a:pPr marL="0" indent="0">
              <a:buNone/>
            </a:pPr>
            <a:r>
              <a:rPr lang="en-GB" sz="3000" dirty="0">
                <a:solidFill>
                  <a:schemeClr val="accent2"/>
                </a:solidFill>
              </a:rPr>
              <a:t>TRUST YOUR INSTINCTS!!</a:t>
            </a:r>
          </a:p>
          <a:p>
            <a:pPr marL="0" indent="0">
              <a:buNone/>
            </a:pPr>
            <a:endParaRPr lang="en-GB" sz="25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500" dirty="0">
              <a:solidFill>
                <a:schemeClr val="bg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A415618-BFD6-4EB2-AAE8-C38D56E09127}"/>
              </a:ext>
            </a:extLst>
          </p:cNvPr>
          <p:cNvGrpSpPr/>
          <p:nvPr/>
        </p:nvGrpSpPr>
        <p:grpSpPr>
          <a:xfrm>
            <a:off x="4901844" y="98229"/>
            <a:ext cx="3526535" cy="3526535"/>
            <a:chOff x="3278967" y="28391"/>
            <a:chExt cx="3526535" cy="3526535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4573044-F13E-4F57-A63A-12F0A509C2D0}"/>
                </a:ext>
              </a:extLst>
            </p:cNvPr>
            <p:cNvSpPr/>
            <p:nvPr/>
          </p:nvSpPr>
          <p:spPr>
            <a:xfrm>
              <a:off x="3278967" y="28391"/>
              <a:ext cx="3526535" cy="352653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endParaRPr lang="en-GB" dirty="0"/>
            </a:p>
          </p:txBody>
        </p:sp>
        <p:sp>
          <p:nvSpPr>
            <p:cNvPr id="19" name="Oval 4">
              <a:extLst>
                <a:ext uri="{FF2B5EF4-FFF2-40B4-BE49-F238E27FC236}">
                  <a16:creationId xmlns:a16="http://schemas.microsoft.com/office/drawing/2014/main" id="{8ECF3D74-8CCF-4D42-8466-A503BC06E903}"/>
                </a:ext>
              </a:extLst>
            </p:cNvPr>
            <p:cNvSpPr txBox="1"/>
            <p:nvPr/>
          </p:nvSpPr>
          <p:spPr>
            <a:xfrm>
              <a:off x="4770654" y="1183554"/>
              <a:ext cx="777724" cy="11189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What I love?  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494534F-EA52-42AC-8F0B-1B0BEBA69A54}"/>
              </a:ext>
            </a:extLst>
          </p:cNvPr>
          <p:cNvGrpSpPr/>
          <p:nvPr/>
        </p:nvGrpSpPr>
        <p:grpSpPr>
          <a:xfrm>
            <a:off x="6512122" y="1697469"/>
            <a:ext cx="3526535" cy="3526535"/>
            <a:chOff x="4889245" y="1627631"/>
            <a:chExt cx="3526535" cy="3526535"/>
          </a:xfrm>
          <a:noFill/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2295867-5A84-4DFF-B066-DBAA17457FC3}"/>
                </a:ext>
              </a:extLst>
            </p:cNvPr>
            <p:cNvSpPr/>
            <p:nvPr/>
          </p:nvSpPr>
          <p:spPr>
            <a:xfrm>
              <a:off x="4889245" y="1627631"/>
              <a:ext cx="3526535" cy="3526535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2252848"/>
                <a:satOff val="-5806"/>
                <a:lumOff val="-3922"/>
                <a:alphaOff val="0"/>
              </a:schemeClr>
            </a:fillRef>
            <a:effectRef idx="0">
              <a:schemeClr val="accent5">
                <a:alpha val="50000"/>
                <a:hueOff val="-2252848"/>
                <a:satOff val="-5806"/>
                <a:lumOff val="-3922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Oval 6">
              <a:extLst>
                <a:ext uri="{FF2B5EF4-FFF2-40B4-BE49-F238E27FC236}">
                  <a16:creationId xmlns:a16="http://schemas.microsoft.com/office/drawing/2014/main" id="{D558B904-EEC2-4ECC-A96F-2AF6087DEA9A}"/>
                </a:ext>
              </a:extLst>
            </p:cNvPr>
            <p:cNvSpPr txBox="1"/>
            <p:nvPr/>
          </p:nvSpPr>
          <p:spPr>
            <a:xfrm>
              <a:off x="6478502" y="2032280"/>
              <a:ext cx="1213722" cy="2712719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What the world needs?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B3827A5-7782-4E45-9A52-A69C35DA8010}"/>
              </a:ext>
            </a:extLst>
          </p:cNvPr>
          <p:cNvGrpSpPr/>
          <p:nvPr/>
        </p:nvGrpSpPr>
        <p:grpSpPr>
          <a:xfrm>
            <a:off x="4952308" y="3257283"/>
            <a:ext cx="3526535" cy="3526535"/>
            <a:chOff x="3329431" y="3187445"/>
            <a:chExt cx="3526535" cy="3526535"/>
          </a:xfrm>
          <a:solidFill>
            <a:schemeClr val="bg1"/>
          </a:solidFill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10B81A5-1A77-4D93-9A9E-D0F6D295AAF4}"/>
                </a:ext>
              </a:extLst>
            </p:cNvPr>
            <p:cNvSpPr/>
            <p:nvPr/>
          </p:nvSpPr>
          <p:spPr>
            <a:xfrm>
              <a:off x="3329431" y="3187445"/>
              <a:ext cx="3526535" cy="3526535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4505695"/>
                <a:satOff val="-11613"/>
                <a:lumOff val="-7843"/>
                <a:alphaOff val="0"/>
              </a:schemeClr>
            </a:fillRef>
            <a:effectRef idx="0">
              <a:schemeClr val="accent5">
                <a:alpha val="50000"/>
                <a:hueOff val="-4505695"/>
                <a:satOff val="-11613"/>
                <a:lumOff val="-7843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5" name="Oval 8">
              <a:extLst>
                <a:ext uri="{FF2B5EF4-FFF2-40B4-BE49-F238E27FC236}">
                  <a16:creationId xmlns:a16="http://schemas.microsoft.com/office/drawing/2014/main" id="{A0280CFB-B9B9-4E71-B0B9-48DBCD1AACB0}"/>
                </a:ext>
              </a:extLst>
            </p:cNvPr>
            <p:cNvSpPr txBox="1"/>
            <p:nvPr/>
          </p:nvSpPr>
          <p:spPr>
            <a:xfrm>
              <a:off x="4676824" y="4710089"/>
              <a:ext cx="965385" cy="1118996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What I can be paid for?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391078B-F6C0-4561-BAA7-E82E252C205C}"/>
              </a:ext>
            </a:extLst>
          </p:cNvPr>
          <p:cNvGrpSpPr/>
          <p:nvPr/>
        </p:nvGrpSpPr>
        <p:grpSpPr>
          <a:xfrm>
            <a:off x="3441337" y="1695212"/>
            <a:ext cx="3526535" cy="3526535"/>
            <a:chOff x="1818460" y="1625374"/>
            <a:chExt cx="3526535" cy="3526535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381C4F-3062-4527-8045-29FBC7224E33}"/>
                </a:ext>
              </a:extLst>
            </p:cNvPr>
            <p:cNvSpPr/>
            <p:nvPr/>
          </p:nvSpPr>
          <p:spPr>
            <a:xfrm>
              <a:off x="1818460" y="1625374"/>
              <a:ext cx="3526535" cy="3526535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6758543"/>
                <a:satOff val="-17419"/>
                <a:lumOff val="-11765"/>
                <a:alphaOff val="0"/>
              </a:schemeClr>
            </a:fillRef>
            <a:effectRef idx="0">
              <a:schemeClr val="accent5">
                <a:alpha val="50000"/>
                <a:hueOff val="-6758543"/>
                <a:satOff val="-17419"/>
                <a:lumOff val="-11765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endParaRPr lang="en-GB" dirty="0"/>
            </a:p>
          </p:txBody>
        </p:sp>
        <p:sp>
          <p:nvSpPr>
            <p:cNvPr id="13" name="Oval 10">
              <a:extLst>
                <a:ext uri="{FF2B5EF4-FFF2-40B4-BE49-F238E27FC236}">
                  <a16:creationId xmlns:a16="http://schemas.microsoft.com/office/drawing/2014/main" id="{844CEC65-48AD-493F-A74D-3092E32AC4B4}"/>
                </a:ext>
              </a:extLst>
            </p:cNvPr>
            <p:cNvSpPr txBox="1"/>
            <p:nvPr/>
          </p:nvSpPr>
          <p:spPr>
            <a:xfrm>
              <a:off x="2089732" y="2032282"/>
              <a:ext cx="1356359" cy="27127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6500" kern="1200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7F7E50B-4446-41ED-9D4C-4A36DD80B8D2}"/>
              </a:ext>
            </a:extLst>
          </p:cNvPr>
          <p:cNvSpPr txBox="1"/>
          <p:nvPr/>
        </p:nvSpPr>
        <p:spPr>
          <a:xfrm>
            <a:off x="4158924" y="3135313"/>
            <a:ext cx="1363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What I’m good at?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9E12AE-1A25-4BB0-B023-66792692F896}"/>
              </a:ext>
            </a:extLst>
          </p:cNvPr>
          <p:cNvSpPr txBox="1"/>
          <p:nvPr/>
        </p:nvSpPr>
        <p:spPr>
          <a:xfrm>
            <a:off x="320511" y="329937"/>
            <a:ext cx="24607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+mj-lt"/>
              </a:rPr>
              <a:t>Try finding YOUR Ikigai</a:t>
            </a:r>
          </a:p>
        </p:txBody>
      </p:sp>
    </p:spTree>
    <p:extLst>
      <p:ext uri="{BB962C8B-B14F-4D97-AF65-F5344CB8AC3E}">
        <p14:creationId xmlns:p14="http://schemas.microsoft.com/office/powerpoint/2010/main" val="1380666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A8B1E70CA05242A945C8131DBA1636" ma:contentTypeVersion="12" ma:contentTypeDescription="Create a new document." ma:contentTypeScope="" ma:versionID="328d7cbcb9de79c9f33d15f4f74eb713">
  <xsd:schema xmlns:xsd="http://www.w3.org/2001/XMLSchema" xmlns:xs="http://www.w3.org/2001/XMLSchema" xmlns:p="http://schemas.microsoft.com/office/2006/metadata/properties" xmlns:ns2="697de7bd-5867-4178-942f-583b8d1f0f88" xmlns:ns3="9644c121-1030-4358-be3a-abc9de34d686" targetNamespace="http://schemas.microsoft.com/office/2006/metadata/properties" ma:root="true" ma:fieldsID="85db81a6036f1bf8e605823ca74110c4" ns2:_="" ns3:_="">
    <xsd:import namespace="697de7bd-5867-4178-942f-583b8d1f0f88"/>
    <xsd:import namespace="9644c121-1030-4358-be3a-abc9de34d6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7de7bd-5867-4178-942f-583b8d1f0f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4c121-1030-4358-be3a-abc9de34d68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17D506-2BE2-4519-9AE0-5043F37A3BFE}"/>
</file>

<file path=customXml/itemProps2.xml><?xml version="1.0" encoding="utf-8"?>
<ds:datastoreItem xmlns:ds="http://schemas.openxmlformats.org/officeDocument/2006/customXml" ds:itemID="{FF35DA3D-3320-4D90-BEC8-A0CBC5AFE45A}"/>
</file>

<file path=customXml/itemProps3.xml><?xml version="1.0" encoding="utf-8"?>
<ds:datastoreItem xmlns:ds="http://schemas.openxmlformats.org/officeDocument/2006/customXml" ds:itemID="{16F34BC5-7A9E-4E95-9216-0DBF76DCBFC0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33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Suzanna Rolfe</dc:creator>
  <cp:lastModifiedBy>Rachel Ann Lillywhite</cp:lastModifiedBy>
  <cp:revision>3</cp:revision>
  <dcterms:created xsi:type="dcterms:W3CDTF">2021-11-24T15:07:37Z</dcterms:created>
  <dcterms:modified xsi:type="dcterms:W3CDTF">2022-01-17T14:59:50Z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0x01010037A8B1E70CA05242A945C8131DBA1636</vt:lpwstr>
  </property>
</Properties>
</file>