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499" r:id="rId3"/>
    <p:sldId id="501" r:id="rId4"/>
    <p:sldId id="885" r:id="rId5"/>
    <p:sldId id="502" r:id="rId6"/>
    <p:sldId id="886" r:id="rId7"/>
    <p:sldId id="887" r:id="rId8"/>
    <p:sldId id="324" r:id="rId9"/>
    <p:sldId id="884" r:id="rId10"/>
    <p:sldId id="295" r:id="rId11"/>
    <p:sldId id="558" r:id="rId12"/>
    <p:sldId id="544" r:id="rId13"/>
    <p:sldId id="551" r:id="rId14"/>
  </p:sldIdLst>
  <p:sldSz cx="12192000" cy="6858000"/>
  <p:notesSz cx="6858000" cy="9525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08" roundtripDataSignature="AMtx7mgYHMmyEFI3xeyyFdRE8RjlSgD8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e Fellows" initials="RF" lastIdx="1" clrIdx="0">
    <p:extLst>
      <p:ext uri="{19B8F6BF-5375-455C-9EA6-DF929625EA0E}">
        <p15:presenceInfo xmlns:p15="http://schemas.microsoft.com/office/powerpoint/2012/main" userId="Rosie Fellows" providerId="None"/>
      </p:ext>
    </p:extLst>
  </p:cmAuthor>
  <p:cmAuthor id="2" name="Rachel Ann Lillywhite" initials="RAL" lastIdx="4" clrIdx="1">
    <p:extLst>
      <p:ext uri="{19B8F6BF-5375-455C-9EA6-DF929625EA0E}">
        <p15:presenceInfo xmlns:p15="http://schemas.microsoft.com/office/powerpoint/2012/main" userId="S::ral64@bath.ac.uk::b0fe8be1-696a-4457-8be9-cc32cc53eb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6B0"/>
    <a:srgbClr val="FF9933"/>
    <a:srgbClr val="19270F"/>
    <a:srgbClr val="283F19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85698-4BBE-409A-9C80-788D3B88E29D}" v="365" dt="2022-03-14T10:59:50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38866" autoAdjust="0"/>
  </p:normalViewPr>
  <p:slideViewPr>
    <p:cSldViewPr snapToGrid="0">
      <p:cViewPr>
        <p:scale>
          <a:sx n="66" d="100"/>
          <a:sy n="66" d="100"/>
        </p:scale>
        <p:origin x="55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9" Type="http://schemas.openxmlformats.org/officeDocument/2006/relationships/commentAuthors" Target="commentAuthors.xml"/><Relationship Id="rId3" Type="http://schemas.openxmlformats.org/officeDocument/2006/relationships/slide" Target="slides/slide2.xml"/><Relationship Id="rId11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08" Type="http://customschemas.google.com/relationships/presentationmetadata" Target="metadata"/><Relationship Id="rId2" Type="http://schemas.openxmlformats.org/officeDocument/2006/relationships/slide" Target="slides/slide1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10" Type="http://schemas.openxmlformats.org/officeDocument/2006/relationships/presProps" Target="presProps.xml"/><Relationship Id="rId11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14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11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Ann Lillywhite" userId="b0fe8be1-696a-4457-8be9-cc32cc53ebc9" providerId="ADAL" clId="{C6DE2CA0-0488-40B5-8EC5-FC83D6779A87}"/>
    <pc:docChg chg="undo custSel delSld modSld sldOrd">
      <pc:chgData name="Rachel Ann Lillywhite" userId="b0fe8be1-696a-4457-8be9-cc32cc53ebc9" providerId="ADAL" clId="{C6DE2CA0-0488-40B5-8EC5-FC83D6779A87}" dt="2021-11-01T14:40:36.186" v="92"/>
      <pc:docMkLst>
        <pc:docMk/>
      </pc:docMkLst>
      <pc:sldChg chg="modSp mod">
        <pc:chgData name="Rachel Ann Lillywhite" userId="b0fe8be1-696a-4457-8be9-cc32cc53ebc9" providerId="ADAL" clId="{C6DE2CA0-0488-40B5-8EC5-FC83D6779A87}" dt="2021-10-28T09:49:09.351" v="83" actId="1076"/>
        <pc:sldMkLst>
          <pc:docMk/>
          <pc:sldMk cId="1695256830" sldId="499"/>
        </pc:sldMkLst>
        <pc:picChg chg="mod">
          <ac:chgData name="Rachel Ann Lillywhite" userId="b0fe8be1-696a-4457-8be9-cc32cc53ebc9" providerId="ADAL" clId="{C6DE2CA0-0488-40B5-8EC5-FC83D6779A87}" dt="2021-10-28T09:49:09.351" v="83" actId="1076"/>
          <ac:picMkLst>
            <pc:docMk/>
            <pc:sldMk cId="1695256830" sldId="499"/>
            <ac:picMk id="6" creationId="{8C47DF46-596A-478E-AE2A-FA33DCB5F76A}"/>
          </ac:picMkLst>
        </pc:picChg>
      </pc:sldChg>
      <pc:sldChg chg="ord">
        <pc:chgData name="Rachel Ann Lillywhite" userId="b0fe8be1-696a-4457-8be9-cc32cc53ebc9" providerId="ADAL" clId="{C6DE2CA0-0488-40B5-8EC5-FC83D6779A87}" dt="2021-11-01T14:40:36.186" v="92"/>
        <pc:sldMkLst>
          <pc:docMk/>
          <pc:sldMk cId="3257897640" sldId="502"/>
        </pc:sldMkLst>
      </pc:sldChg>
      <pc:sldChg chg="modSp mod">
        <pc:chgData name="Rachel Ann Lillywhite" userId="b0fe8be1-696a-4457-8be9-cc32cc53ebc9" providerId="ADAL" clId="{C6DE2CA0-0488-40B5-8EC5-FC83D6779A87}" dt="2021-11-01T14:26:25.886" v="86" actId="20577"/>
        <pc:sldMkLst>
          <pc:docMk/>
          <pc:sldMk cId="3159496993" sldId="505"/>
        </pc:sldMkLst>
        <pc:spChg chg="mod">
          <ac:chgData name="Rachel Ann Lillywhite" userId="b0fe8be1-696a-4457-8be9-cc32cc53ebc9" providerId="ADAL" clId="{C6DE2CA0-0488-40B5-8EC5-FC83D6779A87}" dt="2021-11-01T14:26:25.886" v="86" actId="20577"/>
          <ac:spMkLst>
            <pc:docMk/>
            <pc:sldMk cId="3159496993" sldId="505"/>
            <ac:spMk id="7" creationId="{528B5C62-918A-494E-A311-3E734E3E75E4}"/>
          </ac:spMkLst>
        </pc:spChg>
      </pc:sldChg>
      <pc:sldChg chg="addSp delSp modSp mod delAnim modAnim">
        <pc:chgData name="Rachel Ann Lillywhite" userId="b0fe8be1-696a-4457-8be9-cc32cc53ebc9" providerId="ADAL" clId="{C6DE2CA0-0488-40B5-8EC5-FC83D6779A87}" dt="2021-10-27T13:53:30.339" v="3"/>
        <pc:sldMkLst>
          <pc:docMk/>
          <pc:sldMk cId="3350306790" sldId="507"/>
        </pc:sldMkLst>
        <pc:spChg chg="mod">
          <ac:chgData name="Rachel Ann Lillywhite" userId="b0fe8be1-696a-4457-8be9-cc32cc53ebc9" providerId="ADAL" clId="{C6DE2CA0-0488-40B5-8EC5-FC83D6779A87}" dt="2021-10-27T13:53:30.339" v="3"/>
          <ac:spMkLst>
            <pc:docMk/>
            <pc:sldMk cId="3350306790" sldId="507"/>
            <ac:spMk id="10" creationId="{F2D811A2-2C00-4E25-A53C-A74B708AF8C7}"/>
          </ac:spMkLst>
        </pc:spChg>
        <pc:spChg chg="mod">
          <ac:chgData name="Rachel Ann Lillywhite" userId="b0fe8be1-696a-4457-8be9-cc32cc53ebc9" providerId="ADAL" clId="{C6DE2CA0-0488-40B5-8EC5-FC83D6779A87}" dt="2021-10-27T13:53:30.339" v="3"/>
          <ac:spMkLst>
            <pc:docMk/>
            <pc:sldMk cId="3350306790" sldId="507"/>
            <ac:spMk id="11" creationId="{63C8C017-65A2-4BD6-BE89-063C596857E0}"/>
          </ac:spMkLst>
        </pc:spChg>
        <pc:grpChg chg="del">
          <ac:chgData name="Rachel Ann Lillywhite" userId="b0fe8be1-696a-4457-8be9-cc32cc53ebc9" providerId="ADAL" clId="{C6DE2CA0-0488-40B5-8EC5-FC83D6779A87}" dt="2021-10-27T13:53:29.539" v="2" actId="478"/>
          <ac:grpSpMkLst>
            <pc:docMk/>
            <pc:sldMk cId="3350306790" sldId="507"/>
            <ac:grpSpMk id="7" creationId="{0EDEC85D-FBFA-4DFC-AEAF-4B930311F27B}"/>
          </ac:grpSpMkLst>
        </pc:grpChg>
        <pc:grpChg chg="add mod">
          <ac:chgData name="Rachel Ann Lillywhite" userId="b0fe8be1-696a-4457-8be9-cc32cc53ebc9" providerId="ADAL" clId="{C6DE2CA0-0488-40B5-8EC5-FC83D6779A87}" dt="2021-10-27T13:53:30.339" v="3"/>
          <ac:grpSpMkLst>
            <pc:docMk/>
            <pc:sldMk cId="3350306790" sldId="507"/>
            <ac:grpSpMk id="9" creationId="{64277381-2BC0-42CA-8275-8A58A9EED7C6}"/>
          </ac:grpSpMkLst>
        </pc:grpChg>
        <pc:picChg chg="del">
          <ac:chgData name="Rachel Ann Lillywhite" userId="b0fe8be1-696a-4457-8be9-cc32cc53ebc9" providerId="ADAL" clId="{C6DE2CA0-0488-40B5-8EC5-FC83D6779A87}" dt="2021-10-27T13:53:29.539" v="2" actId="478"/>
          <ac:picMkLst>
            <pc:docMk/>
            <pc:sldMk cId="3350306790" sldId="507"/>
            <ac:picMk id="2" creationId="{E464BDF9-B841-4A8F-A631-9373A1432269}"/>
          </ac:picMkLst>
        </pc:picChg>
        <pc:picChg chg="add mod">
          <ac:chgData name="Rachel Ann Lillywhite" userId="b0fe8be1-696a-4457-8be9-cc32cc53ebc9" providerId="ADAL" clId="{C6DE2CA0-0488-40B5-8EC5-FC83D6779A87}" dt="2021-10-27T13:53:30.339" v="3"/>
          <ac:picMkLst>
            <pc:docMk/>
            <pc:sldMk cId="3350306790" sldId="507"/>
            <ac:picMk id="8" creationId="{2BE727C7-BC6C-45CF-9B85-CBAB71C9466F}"/>
          </ac:picMkLst>
        </pc:picChg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026031121" sldId="508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1703283663" sldId="509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2465995604" sldId="510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2095876231" sldId="512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218966831" sldId="514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019817806" sldId="515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4193793075" sldId="518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809164241" sldId="519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710660402" sldId="520"/>
        </pc:sldMkLst>
      </pc:sldChg>
      <pc:sldChg chg="del">
        <pc:chgData name="Rachel Ann Lillywhite" userId="b0fe8be1-696a-4457-8be9-cc32cc53ebc9" providerId="ADAL" clId="{C6DE2CA0-0488-40B5-8EC5-FC83D6779A87}" dt="2021-10-27T13:19:16.085" v="1" actId="2696"/>
        <pc:sldMkLst>
          <pc:docMk/>
          <pc:sldMk cId="3169031140" sldId="522"/>
        </pc:sldMkLst>
      </pc:sldChg>
      <pc:sldChg chg="modSp mod">
        <pc:chgData name="Rachel Ann Lillywhite" userId="b0fe8be1-696a-4457-8be9-cc32cc53ebc9" providerId="ADAL" clId="{C6DE2CA0-0488-40B5-8EC5-FC83D6779A87}" dt="2021-11-01T14:27:11.341" v="90" actId="14100"/>
        <pc:sldMkLst>
          <pc:docMk/>
          <pc:sldMk cId="3333156036" sldId="525"/>
        </pc:sldMkLst>
        <pc:spChg chg="mod">
          <ac:chgData name="Rachel Ann Lillywhite" userId="b0fe8be1-696a-4457-8be9-cc32cc53ebc9" providerId="ADAL" clId="{C6DE2CA0-0488-40B5-8EC5-FC83D6779A87}" dt="2021-11-01T14:27:11.341" v="90" actId="14100"/>
          <ac:spMkLst>
            <pc:docMk/>
            <pc:sldMk cId="3333156036" sldId="525"/>
            <ac:spMk id="6" creationId="{F035B441-1D80-4A59-B39F-029E394AA188}"/>
          </ac:spMkLst>
        </pc:spChg>
        <pc:spChg chg="mod">
          <ac:chgData name="Rachel Ann Lillywhite" userId="b0fe8be1-696a-4457-8be9-cc32cc53ebc9" providerId="ADAL" clId="{C6DE2CA0-0488-40B5-8EC5-FC83D6779A87}" dt="2021-10-28T09:13:10.570" v="82" actId="20577"/>
          <ac:spMkLst>
            <pc:docMk/>
            <pc:sldMk cId="3333156036" sldId="525"/>
            <ac:spMk id="8" creationId="{3CD9AA3A-AA81-4C02-8762-FD07B7450F81}"/>
          </ac:spMkLst>
        </pc:spChg>
      </pc:sldChg>
      <pc:sldChg chg="del">
        <pc:chgData name="Rachel Ann Lillywhite" userId="b0fe8be1-696a-4457-8be9-cc32cc53ebc9" providerId="ADAL" clId="{C6DE2CA0-0488-40B5-8EC5-FC83D6779A87}" dt="2021-10-27T13:19:16.085" v="1" actId="2696"/>
        <pc:sldMkLst>
          <pc:docMk/>
          <pc:sldMk cId="418749447" sldId="526"/>
        </pc:sldMkLst>
      </pc:sldChg>
      <pc:sldChg chg="del">
        <pc:chgData name="Rachel Ann Lillywhite" userId="b0fe8be1-696a-4457-8be9-cc32cc53ebc9" providerId="ADAL" clId="{C6DE2CA0-0488-40B5-8EC5-FC83D6779A87}" dt="2021-10-27T13:19:16.085" v="1" actId="2696"/>
        <pc:sldMkLst>
          <pc:docMk/>
          <pc:sldMk cId="2467137150" sldId="527"/>
        </pc:sldMkLst>
      </pc:sldChg>
      <pc:sldChg chg="del">
        <pc:chgData name="Rachel Ann Lillywhite" userId="b0fe8be1-696a-4457-8be9-cc32cc53ebc9" providerId="ADAL" clId="{C6DE2CA0-0488-40B5-8EC5-FC83D6779A87}" dt="2021-10-27T13:19:16.085" v="1" actId="2696"/>
        <pc:sldMkLst>
          <pc:docMk/>
          <pc:sldMk cId="3487409786" sldId="528"/>
        </pc:sldMkLst>
      </pc:sldChg>
      <pc:sldChg chg="del">
        <pc:chgData name="Rachel Ann Lillywhite" userId="b0fe8be1-696a-4457-8be9-cc32cc53ebc9" providerId="ADAL" clId="{C6DE2CA0-0488-40B5-8EC5-FC83D6779A87}" dt="2021-10-27T13:19:16.085" v="1" actId="2696"/>
        <pc:sldMkLst>
          <pc:docMk/>
          <pc:sldMk cId="229687453" sldId="536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865486503" sldId="537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2081494834" sldId="538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877220593" sldId="539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2928132228" sldId="540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563145844" sldId="541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790725988" sldId="542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705437287" sldId="544"/>
        </pc:sldMkLst>
      </pc:sldChg>
      <pc:sldChg chg="modSp mod">
        <pc:chgData name="Rachel Ann Lillywhite" userId="b0fe8be1-696a-4457-8be9-cc32cc53ebc9" providerId="ADAL" clId="{C6DE2CA0-0488-40B5-8EC5-FC83D6779A87}" dt="2021-11-01T14:26:47.067" v="87" actId="20577"/>
        <pc:sldMkLst>
          <pc:docMk/>
          <pc:sldMk cId="2727231918" sldId="545"/>
        </pc:sldMkLst>
        <pc:spChg chg="mod">
          <ac:chgData name="Rachel Ann Lillywhite" userId="b0fe8be1-696a-4457-8be9-cc32cc53ebc9" providerId="ADAL" clId="{C6DE2CA0-0488-40B5-8EC5-FC83D6779A87}" dt="2021-11-01T14:26:47.067" v="87" actId="20577"/>
          <ac:spMkLst>
            <pc:docMk/>
            <pc:sldMk cId="2727231918" sldId="545"/>
            <ac:spMk id="6" creationId="{1A855B39-C1FB-41D5-AA0E-C6DA5603B3B8}"/>
          </ac:spMkLst>
        </pc:spChg>
      </pc:sldChg>
      <pc:sldChg chg="modSp mod">
        <pc:chgData name="Rachel Ann Lillywhite" userId="b0fe8be1-696a-4457-8be9-cc32cc53ebc9" providerId="ADAL" clId="{C6DE2CA0-0488-40B5-8EC5-FC83D6779A87}" dt="2021-10-28T09:12:08.737" v="79" actId="207"/>
        <pc:sldMkLst>
          <pc:docMk/>
          <pc:sldMk cId="1272070535" sldId="546"/>
        </pc:sldMkLst>
        <pc:spChg chg="mod">
          <ac:chgData name="Rachel Ann Lillywhite" userId="b0fe8be1-696a-4457-8be9-cc32cc53ebc9" providerId="ADAL" clId="{C6DE2CA0-0488-40B5-8EC5-FC83D6779A87}" dt="2021-10-28T09:12:08.737" v="79" actId="207"/>
          <ac:spMkLst>
            <pc:docMk/>
            <pc:sldMk cId="1272070535" sldId="546"/>
            <ac:spMk id="9" creationId="{2ACD10D5-B358-410B-B962-5BC23379C9FC}"/>
          </ac:spMkLst>
        </pc:spChg>
      </pc:sldChg>
      <pc:sldChg chg="modSp mod">
        <pc:chgData name="Rachel Ann Lillywhite" userId="b0fe8be1-696a-4457-8be9-cc32cc53ebc9" providerId="ADAL" clId="{C6DE2CA0-0488-40B5-8EC5-FC83D6779A87}" dt="2021-10-29T08:55:42.623" v="85" actId="113"/>
        <pc:sldMkLst>
          <pc:docMk/>
          <pc:sldMk cId="4247234853" sldId="548"/>
        </pc:sldMkLst>
        <pc:spChg chg="mod">
          <ac:chgData name="Rachel Ann Lillywhite" userId="b0fe8be1-696a-4457-8be9-cc32cc53ebc9" providerId="ADAL" clId="{C6DE2CA0-0488-40B5-8EC5-FC83D6779A87}" dt="2021-10-28T09:10:28.458" v="72" actId="1076"/>
          <ac:spMkLst>
            <pc:docMk/>
            <pc:sldMk cId="4247234853" sldId="548"/>
            <ac:spMk id="7" creationId="{1652A6DE-4AE9-493A-B2F9-2EF97CD791E2}"/>
          </ac:spMkLst>
        </pc:spChg>
        <pc:spChg chg="mod ord">
          <ac:chgData name="Rachel Ann Lillywhite" userId="b0fe8be1-696a-4457-8be9-cc32cc53ebc9" providerId="ADAL" clId="{C6DE2CA0-0488-40B5-8EC5-FC83D6779A87}" dt="2021-10-29T08:55:42.623" v="85" actId="113"/>
          <ac:spMkLst>
            <pc:docMk/>
            <pc:sldMk cId="4247234853" sldId="548"/>
            <ac:spMk id="31" creationId="{5BD336B8-5076-4253-B494-220AB3886A36}"/>
          </ac:spMkLst>
        </pc:spChg>
        <pc:spChg chg="mod">
          <ac:chgData name="Rachel Ann Lillywhite" userId="b0fe8be1-696a-4457-8be9-cc32cc53ebc9" providerId="ADAL" clId="{C6DE2CA0-0488-40B5-8EC5-FC83D6779A87}" dt="2021-10-28T09:10:19.649" v="70" actId="1035"/>
          <ac:spMkLst>
            <pc:docMk/>
            <pc:sldMk cId="4247234853" sldId="548"/>
            <ac:spMk id="33" creationId="{3F74F463-D708-4FE0-A2B3-E405D8DF786C}"/>
          </ac:spMkLst>
        </pc:spChg>
        <pc:spChg chg="mod ord">
          <ac:chgData name="Rachel Ann Lillywhite" userId="b0fe8be1-696a-4457-8be9-cc32cc53ebc9" providerId="ADAL" clId="{C6DE2CA0-0488-40B5-8EC5-FC83D6779A87}" dt="2021-10-28T09:10:36.623" v="74" actId="1037"/>
          <ac:spMkLst>
            <pc:docMk/>
            <pc:sldMk cId="4247234853" sldId="548"/>
            <ac:spMk id="35" creationId="{620F65A9-6AA2-406A-8C88-0265C81F3FAA}"/>
          </ac:spMkLst>
        </pc:spChg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161739632" sldId="550"/>
        </pc:sldMkLst>
      </pc:sldChg>
    </pc:docChg>
  </pc:docChgLst>
  <pc:docChgLst>
    <pc:chgData name="Rachel Ann Lillywhite" userId="b0fe8be1-696a-4457-8be9-cc32cc53ebc9" providerId="ADAL" clId="{1BDD9141-86EC-40B8-98AB-DDB0DFFCCC77}"/>
    <pc:docChg chg="undo custSel addSld delSld modSld sldOrd">
      <pc:chgData name="Rachel Ann Lillywhite" userId="b0fe8be1-696a-4457-8be9-cc32cc53ebc9" providerId="ADAL" clId="{1BDD9141-86EC-40B8-98AB-DDB0DFFCCC77}" dt="2021-10-27T11:04:22.813" v="15654" actId="207"/>
      <pc:docMkLst>
        <pc:docMk/>
      </pc:docMkLst>
      <pc:sldChg chg="addSp delSp modSp mod modNotesTx">
        <pc:chgData name="Rachel Ann Lillywhite" userId="b0fe8be1-696a-4457-8be9-cc32cc53ebc9" providerId="ADAL" clId="{1BDD9141-86EC-40B8-98AB-DDB0DFFCCC77}" dt="2021-10-19T14:01:11.245" v="9552" actId="6549"/>
        <pc:sldMkLst>
          <pc:docMk/>
          <pc:sldMk cId="0" sldId="256"/>
        </pc:sldMkLst>
        <pc:picChg chg="add del mod modCrop">
          <ac:chgData name="Rachel Ann Lillywhite" userId="b0fe8be1-696a-4457-8be9-cc32cc53ebc9" providerId="ADAL" clId="{1BDD9141-86EC-40B8-98AB-DDB0DFFCCC77}" dt="2021-10-01T10:58:17.231" v="7" actId="478"/>
          <ac:picMkLst>
            <pc:docMk/>
            <pc:sldMk cId="0" sldId="256"/>
            <ac:picMk id="3" creationId="{A67CB429-F2F6-4E06-9AF2-84EF16639A03}"/>
          </ac:picMkLst>
        </pc:picChg>
        <pc:picChg chg="del">
          <ac:chgData name="Rachel Ann Lillywhite" userId="b0fe8be1-696a-4457-8be9-cc32cc53ebc9" providerId="ADAL" clId="{1BDD9141-86EC-40B8-98AB-DDB0DFFCCC77}" dt="2021-10-01T10:56:28.575" v="1" actId="478"/>
          <ac:picMkLst>
            <pc:docMk/>
            <pc:sldMk cId="0" sldId="256"/>
            <ac:picMk id="4" creationId="{F076E6E7-745B-4F45-8D8D-47D4FD8824C0}"/>
          </ac:picMkLst>
        </pc:picChg>
        <pc:picChg chg="add mod modCrop">
          <ac:chgData name="Rachel Ann Lillywhite" userId="b0fe8be1-696a-4457-8be9-cc32cc53ebc9" providerId="ADAL" clId="{1BDD9141-86EC-40B8-98AB-DDB0DFFCCC77}" dt="2021-10-01T11:02:07.618" v="16" actId="732"/>
          <ac:picMkLst>
            <pc:docMk/>
            <pc:sldMk cId="0" sldId="256"/>
            <ac:picMk id="6" creationId="{8C47DF46-596A-478E-AE2A-FA33DCB5F76A}"/>
          </ac:picMkLst>
        </pc:picChg>
        <pc:picChg chg="del">
          <ac:chgData name="Rachel Ann Lillywhite" userId="b0fe8be1-696a-4457-8be9-cc32cc53ebc9" providerId="ADAL" clId="{1BDD9141-86EC-40B8-98AB-DDB0DFFCCC77}" dt="2021-10-01T10:56:30.645" v="2" actId="478"/>
          <ac:picMkLst>
            <pc:docMk/>
            <pc:sldMk cId="0" sldId="256"/>
            <ac:picMk id="22" creationId="{64D1590D-DFC8-4D54-977C-742532A07D36}"/>
          </ac:picMkLst>
        </pc:picChg>
        <pc:picChg chg="del">
          <ac:chgData name="Rachel Ann Lillywhite" userId="b0fe8be1-696a-4457-8be9-cc32cc53ebc9" providerId="ADAL" clId="{1BDD9141-86EC-40B8-98AB-DDB0DFFCCC77}" dt="2021-10-01T10:56:26.500" v="0" actId="478"/>
          <ac:picMkLst>
            <pc:docMk/>
            <pc:sldMk cId="0" sldId="256"/>
            <ac:picMk id="1026" creationId="{14F1F80C-0A47-4C90-BE1C-ABA73147AE35}"/>
          </ac:picMkLst>
        </pc:picChg>
      </pc:sldChg>
      <pc:sldChg chg="del">
        <pc:chgData name="Rachel Ann Lillywhite" userId="b0fe8be1-696a-4457-8be9-cc32cc53ebc9" providerId="ADAL" clId="{1BDD9141-86EC-40B8-98AB-DDB0DFFCCC77}" dt="2021-10-01T12:39:04.928" v="1700" actId="47"/>
        <pc:sldMkLst>
          <pc:docMk/>
          <pc:sldMk cId="2832357303" sldId="298"/>
        </pc:sldMkLst>
      </pc:sldChg>
      <pc:sldChg chg="addSp delSp modSp del mod">
        <pc:chgData name="Rachel Ann Lillywhite" userId="b0fe8be1-696a-4457-8be9-cc32cc53ebc9" providerId="ADAL" clId="{1BDD9141-86EC-40B8-98AB-DDB0DFFCCC77}" dt="2021-10-01T12:59:42.138" v="2484" actId="47"/>
        <pc:sldMkLst>
          <pc:docMk/>
          <pc:sldMk cId="1920268904" sldId="351"/>
        </pc:sldMkLst>
        <pc:spChg chg="add del mod">
          <ac:chgData name="Rachel Ann Lillywhite" userId="b0fe8be1-696a-4457-8be9-cc32cc53ebc9" providerId="ADAL" clId="{1BDD9141-86EC-40B8-98AB-DDB0DFFCCC77}" dt="2021-10-01T12:51:11.027" v="2137" actId="478"/>
          <ac:spMkLst>
            <pc:docMk/>
            <pc:sldMk cId="1920268904" sldId="351"/>
            <ac:spMk id="3" creationId="{1BC4EFDA-F056-4504-BD7B-C29B0F9A081A}"/>
          </ac:spMkLst>
        </pc:spChg>
        <pc:picChg chg="add del">
          <ac:chgData name="Rachel Ann Lillywhite" userId="b0fe8be1-696a-4457-8be9-cc32cc53ebc9" providerId="ADAL" clId="{1BDD9141-86EC-40B8-98AB-DDB0DFFCCC77}" dt="2021-10-01T12:51:11.027" v="2137" actId="478"/>
          <ac:picMkLst>
            <pc:docMk/>
            <pc:sldMk cId="1920268904" sldId="351"/>
            <ac:picMk id="4" creationId="{6D6A17B5-2294-4823-9732-81BA816D0925}"/>
          </ac:picMkLst>
        </pc:picChg>
      </pc:sldChg>
      <pc:sldChg chg="addSp delSp modSp del mod delAnim">
        <pc:chgData name="Rachel Ann Lillywhite" userId="b0fe8be1-696a-4457-8be9-cc32cc53ebc9" providerId="ADAL" clId="{1BDD9141-86EC-40B8-98AB-DDB0DFFCCC77}" dt="2021-10-01T11:16:43.888" v="237" actId="47"/>
        <pc:sldMkLst>
          <pc:docMk/>
          <pc:sldMk cId="1436997971" sldId="366"/>
        </pc:sldMkLst>
        <pc:spChg chg="mod">
          <ac:chgData name="Rachel Ann Lillywhite" userId="b0fe8be1-696a-4457-8be9-cc32cc53ebc9" providerId="ADAL" clId="{1BDD9141-86EC-40B8-98AB-DDB0DFFCCC77}" dt="2021-10-01T11:12:36.173" v="184" actId="14100"/>
          <ac:spMkLst>
            <pc:docMk/>
            <pc:sldMk cId="1436997971" sldId="366"/>
            <ac:spMk id="2" creationId="{FE6BC665-9FBA-4CD4-861A-C617BEF73B63}"/>
          </ac:spMkLst>
        </pc:spChg>
        <pc:spChg chg="mod ord">
          <ac:chgData name="Rachel Ann Lillywhite" userId="b0fe8be1-696a-4457-8be9-cc32cc53ebc9" providerId="ADAL" clId="{1BDD9141-86EC-40B8-98AB-DDB0DFFCCC77}" dt="2021-10-01T11:15:09.661" v="220" actId="1076"/>
          <ac:spMkLst>
            <pc:docMk/>
            <pc:sldMk cId="1436997971" sldId="366"/>
            <ac:spMk id="3" creationId="{3C204625-641A-48F6-95EC-902DF0A5EC66}"/>
          </ac:spMkLst>
        </pc:spChg>
        <pc:spChg chg="mod">
          <ac:chgData name="Rachel Ann Lillywhite" userId="b0fe8be1-696a-4457-8be9-cc32cc53ebc9" providerId="ADAL" clId="{1BDD9141-86EC-40B8-98AB-DDB0DFFCCC77}" dt="2021-10-01T11:13:44.223" v="208" actId="1076"/>
          <ac:spMkLst>
            <pc:docMk/>
            <pc:sldMk cId="1436997971" sldId="366"/>
            <ac:spMk id="8" creationId="{8A2A83A6-1E7C-4DA3-83AD-43EE80ABA8FF}"/>
          </ac:spMkLst>
        </pc:spChg>
        <pc:spChg chg="del">
          <ac:chgData name="Rachel Ann Lillywhite" userId="b0fe8be1-696a-4457-8be9-cc32cc53ebc9" providerId="ADAL" clId="{1BDD9141-86EC-40B8-98AB-DDB0DFFCCC77}" dt="2021-10-01T11:13:34.129" v="207" actId="478"/>
          <ac:spMkLst>
            <pc:docMk/>
            <pc:sldMk cId="1436997971" sldId="366"/>
            <ac:spMk id="12" creationId="{46C5383E-D732-4E4E-A984-F2304FC62EF7}"/>
          </ac:spMkLst>
        </pc:spChg>
        <pc:spChg chg="add mod">
          <ac:chgData name="Rachel Ann Lillywhite" userId="b0fe8be1-696a-4457-8be9-cc32cc53ebc9" providerId="ADAL" clId="{1BDD9141-86EC-40B8-98AB-DDB0DFFCCC77}" dt="2021-10-01T11:16:36.961" v="235" actId="1076"/>
          <ac:spMkLst>
            <pc:docMk/>
            <pc:sldMk cId="1436997971" sldId="366"/>
            <ac:spMk id="13" creationId="{3DD79338-E04D-492C-AC82-FB167E72E13E}"/>
          </ac:spMkLst>
        </pc:spChg>
        <pc:spChg chg="del">
          <ac:chgData name="Rachel Ann Lillywhite" userId="b0fe8be1-696a-4457-8be9-cc32cc53ebc9" providerId="ADAL" clId="{1BDD9141-86EC-40B8-98AB-DDB0DFFCCC77}" dt="2021-10-01T11:12:40.200" v="185" actId="478"/>
          <ac:spMkLst>
            <pc:docMk/>
            <pc:sldMk cId="1436997971" sldId="366"/>
            <ac:spMk id="14" creationId="{CD904932-D944-4CD2-BCE9-ED53B11900C5}"/>
          </ac:spMkLst>
        </pc:spChg>
        <pc:spChg chg="add mod">
          <ac:chgData name="Rachel Ann Lillywhite" userId="b0fe8be1-696a-4457-8be9-cc32cc53ebc9" providerId="ADAL" clId="{1BDD9141-86EC-40B8-98AB-DDB0DFFCCC77}" dt="2021-10-01T11:15:01.292" v="218" actId="2085"/>
          <ac:spMkLst>
            <pc:docMk/>
            <pc:sldMk cId="1436997971" sldId="366"/>
            <ac:spMk id="15" creationId="{BEBF2993-9BFF-45EE-9A3B-CC94EB1AE4A2}"/>
          </ac:spMkLst>
        </pc:spChg>
        <pc:spChg chg="add del mod ord">
          <ac:chgData name="Rachel Ann Lillywhite" userId="b0fe8be1-696a-4457-8be9-cc32cc53ebc9" providerId="ADAL" clId="{1BDD9141-86EC-40B8-98AB-DDB0DFFCCC77}" dt="2021-10-01T11:16:11.385" v="230" actId="1076"/>
          <ac:spMkLst>
            <pc:docMk/>
            <pc:sldMk cId="1436997971" sldId="366"/>
            <ac:spMk id="16" creationId="{B5572B6A-E5B0-4337-A657-ED168012483F}"/>
          </ac:spMkLst>
        </pc:spChg>
      </pc:sldChg>
      <pc:sldChg chg="addSp delSp modSp mod modAnim modNotesTx">
        <pc:chgData name="Rachel Ann Lillywhite" userId="b0fe8be1-696a-4457-8be9-cc32cc53ebc9" providerId="ADAL" clId="{1BDD9141-86EC-40B8-98AB-DDB0DFFCCC77}" dt="2021-10-01T11:40:33.152" v="572" actId="1036"/>
        <pc:sldMkLst>
          <pc:docMk/>
          <pc:sldMk cId="1169611400" sldId="398"/>
        </pc:sldMkLst>
        <pc:spChg chg="add mod ord">
          <ac:chgData name="Rachel Ann Lillywhite" userId="b0fe8be1-696a-4457-8be9-cc32cc53ebc9" providerId="ADAL" clId="{1BDD9141-86EC-40B8-98AB-DDB0DFFCCC77}" dt="2021-10-01T11:40:26.936" v="568" actId="164"/>
          <ac:spMkLst>
            <pc:docMk/>
            <pc:sldMk cId="1169611400" sldId="398"/>
            <ac:spMk id="6" creationId="{291891AD-7597-442E-A28D-7D4FDE181CF2}"/>
          </ac:spMkLst>
        </pc:spChg>
        <pc:spChg chg="del">
          <ac:chgData name="Rachel Ann Lillywhite" userId="b0fe8be1-696a-4457-8be9-cc32cc53ebc9" providerId="ADAL" clId="{1BDD9141-86EC-40B8-98AB-DDB0DFFCCC77}" dt="2021-10-01T11:21:20.327" v="291" actId="478"/>
          <ac:spMkLst>
            <pc:docMk/>
            <pc:sldMk cId="1169611400" sldId="398"/>
            <ac:spMk id="15" creationId="{CB12B5D9-0D89-4749-8586-B15CA31182B2}"/>
          </ac:spMkLst>
        </pc:spChg>
        <pc:spChg chg="del">
          <ac:chgData name="Rachel Ann Lillywhite" userId="b0fe8be1-696a-4457-8be9-cc32cc53ebc9" providerId="ADAL" clId="{1BDD9141-86EC-40B8-98AB-DDB0DFFCCC77}" dt="2021-10-01T11:19:02.537" v="285" actId="478"/>
          <ac:spMkLst>
            <pc:docMk/>
            <pc:sldMk cId="1169611400" sldId="398"/>
            <ac:spMk id="16" creationId="{CD45D274-D1BF-4011-B2CA-F1074ABE71F1}"/>
          </ac:spMkLst>
        </pc:spChg>
        <pc:spChg chg="add mod">
          <ac:chgData name="Rachel Ann Lillywhite" userId="b0fe8be1-696a-4457-8be9-cc32cc53ebc9" providerId="ADAL" clId="{1BDD9141-86EC-40B8-98AB-DDB0DFFCCC77}" dt="2021-10-01T11:40:26.936" v="568" actId="164"/>
          <ac:spMkLst>
            <pc:docMk/>
            <pc:sldMk cId="1169611400" sldId="398"/>
            <ac:spMk id="17" creationId="{158410A4-5951-4AB8-8138-4C6B5E0B8268}"/>
          </ac:spMkLst>
        </pc:spChg>
        <pc:spChg chg="add del mod">
          <ac:chgData name="Rachel Ann Lillywhite" userId="b0fe8be1-696a-4457-8be9-cc32cc53ebc9" providerId="ADAL" clId="{1BDD9141-86EC-40B8-98AB-DDB0DFFCCC77}" dt="2021-10-01T11:21:40.928" v="296" actId="478"/>
          <ac:spMkLst>
            <pc:docMk/>
            <pc:sldMk cId="1169611400" sldId="398"/>
            <ac:spMk id="18" creationId="{477B0326-EF99-4C99-B935-7B623F271A7F}"/>
          </ac:spMkLst>
        </pc:spChg>
        <pc:spChg chg="del">
          <ac:chgData name="Rachel Ann Lillywhite" userId="b0fe8be1-696a-4457-8be9-cc32cc53ebc9" providerId="ADAL" clId="{1BDD9141-86EC-40B8-98AB-DDB0DFFCCC77}" dt="2021-10-01T11:19:02.537" v="285" actId="478"/>
          <ac:spMkLst>
            <pc:docMk/>
            <pc:sldMk cId="1169611400" sldId="398"/>
            <ac:spMk id="19" creationId="{6D3C7E3D-42A2-4A10-B359-9356D9C73F6C}"/>
          </ac:spMkLst>
        </pc:spChg>
        <pc:grpChg chg="add mod">
          <ac:chgData name="Rachel Ann Lillywhite" userId="b0fe8be1-696a-4457-8be9-cc32cc53ebc9" providerId="ADAL" clId="{1BDD9141-86EC-40B8-98AB-DDB0DFFCCC77}" dt="2021-10-01T11:40:33.152" v="572" actId="1036"/>
          <ac:grpSpMkLst>
            <pc:docMk/>
            <pc:sldMk cId="1169611400" sldId="398"/>
            <ac:grpSpMk id="7" creationId="{0EDEC85D-FBFA-4DFC-AEAF-4B930311F27B}"/>
          </ac:grpSpMkLst>
        </pc:grpChg>
        <pc:picChg chg="del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2" creationId="{6FBD2841-98C0-46DA-B5EB-1C9809FB0246}"/>
          </ac:picMkLst>
        </pc:picChg>
        <pc:picChg chg="del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3" creationId="{D0870583-35BC-46DF-88E6-F71DB1EB3EC6}"/>
          </ac:picMkLst>
        </pc:picChg>
        <pc:picChg chg="del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4" creationId="{BA499DA0-BB0F-410E-931C-8469E6EBFF38}"/>
          </ac:picMkLst>
        </pc:picChg>
        <pc:picChg chg="add mod">
          <ac:chgData name="Rachel Ann Lillywhite" userId="b0fe8be1-696a-4457-8be9-cc32cc53ebc9" providerId="ADAL" clId="{1BDD9141-86EC-40B8-98AB-DDB0DFFCCC77}" dt="2021-10-01T11:22:18.716" v="302" actId="1076"/>
          <ac:picMkLst>
            <pc:docMk/>
            <pc:sldMk cId="1169611400" sldId="398"/>
            <ac:picMk id="5" creationId="{91260F29-27E0-4177-9A79-98DE486517A9}"/>
          </ac:picMkLst>
        </pc:picChg>
        <pc:picChg chg="del mod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12" creationId="{6A0414C4-4A14-45E4-97B2-AD16B02B7675}"/>
          </ac:picMkLst>
        </pc:picChg>
        <pc:picChg chg="del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13" creationId="{B6629580-AD42-47BA-8725-F25D4EAEE250}"/>
          </ac:picMkLst>
        </pc:picChg>
        <pc:picChg chg="del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14" creationId="{9526AAFB-1EA3-4DEA-85D4-11C555708C58}"/>
          </ac:picMkLst>
        </pc:picChg>
        <pc:picChg chg="del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20" creationId="{A0DE7769-B99E-4EA9-A834-5736AB8049F7}"/>
          </ac:picMkLst>
        </pc:picChg>
      </pc:sldChg>
      <pc:sldChg chg="del">
        <pc:chgData name="Rachel Ann Lillywhite" userId="b0fe8be1-696a-4457-8be9-cc32cc53ebc9" providerId="ADAL" clId="{1BDD9141-86EC-40B8-98AB-DDB0DFFCCC77}" dt="2021-10-01T12:44:19.933" v="1913" actId="47"/>
        <pc:sldMkLst>
          <pc:docMk/>
          <pc:sldMk cId="1523994902" sldId="444"/>
        </pc:sldMkLst>
      </pc:sldChg>
      <pc:sldChg chg="del">
        <pc:chgData name="Rachel Ann Lillywhite" userId="b0fe8be1-696a-4457-8be9-cc32cc53ebc9" providerId="ADAL" clId="{1BDD9141-86EC-40B8-98AB-DDB0DFFCCC77}" dt="2021-10-01T12:44:45.300" v="1916" actId="47"/>
        <pc:sldMkLst>
          <pc:docMk/>
          <pc:sldMk cId="4267303680" sldId="447"/>
        </pc:sldMkLst>
      </pc:sldChg>
      <pc:sldChg chg="del">
        <pc:chgData name="Rachel Ann Lillywhite" userId="b0fe8be1-696a-4457-8be9-cc32cc53ebc9" providerId="ADAL" clId="{1BDD9141-86EC-40B8-98AB-DDB0DFFCCC77}" dt="2021-10-01T12:01:28.108" v="912" actId="47"/>
        <pc:sldMkLst>
          <pc:docMk/>
          <pc:sldMk cId="2280725998" sldId="449"/>
        </pc:sldMkLst>
      </pc:sldChg>
      <pc:sldChg chg="del">
        <pc:chgData name="Rachel Ann Lillywhite" userId="b0fe8be1-696a-4457-8be9-cc32cc53ebc9" providerId="ADAL" clId="{1BDD9141-86EC-40B8-98AB-DDB0DFFCCC77}" dt="2021-10-01T12:44:17.577" v="1912" actId="47"/>
        <pc:sldMkLst>
          <pc:docMk/>
          <pc:sldMk cId="4267400894" sldId="452"/>
        </pc:sldMkLst>
      </pc:sldChg>
      <pc:sldChg chg="del">
        <pc:chgData name="Rachel Ann Lillywhite" userId="b0fe8be1-696a-4457-8be9-cc32cc53ebc9" providerId="ADAL" clId="{1BDD9141-86EC-40B8-98AB-DDB0DFFCCC77}" dt="2021-10-01T12:13:55.951" v="1209" actId="47"/>
        <pc:sldMkLst>
          <pc:docMk/>
          <pc:sldMk cId="1930803141" sldId="455"/>
        </pc:sldMkLst>
      </pc:sldChg>
      <pc:sldChg chg="del">
        <pc:chgData name="Rachel Ann Lillywhite" userId="b0fe8be1-696a-4457-8be9-cc32cc53ebc9" providerId="ADAL" clId="{1BDD9141-86EC-40B8-98AB-DDB0DFFCCC77}" dt="2021-10-01T11:41:29.234" v="579" actId="47"/>
        <pc:sldMkLst>
          <pc:docMk/>
          <pc:sldMk cId="2779927289" sldId="459"/>
        </pc:sldMkLst>
      </pc:sldChg>
      <pc:sldChg chg="del">
        <pc:chgData name="Rachel Ann Lillywhite" userId="b0fe8be1-696a-4457-8be9-cc32cc53ebc9" providerId="ADAL" clId="{1BDD9141-86EC-40B8-98AB-DDB0DFFCCC77}" dt="2021-10-01T12:38:54.272" v="1699" actId="47"/>
        <pc:sldMkLst>
          <pc:docMk/>
          <pc:sldMk cId="3422447991" sldId="460"/>
        </pc:sldMkLst>
      </pc:sldChg>
      <pc:sldChg chg="del">
        <pc:chgData name="Rachel Ann Lillywhite" userId="b0fe8be1-696a-4457-8be9-cc32cc53ebc9" providerId="ADAL" clId="{1BDD9141-86EC-40B8-98AB-DDB0DFFCCC77}" dt="2021-10-01T12:44:43.381" v="1914" actId="47"/>
        <pc:sldMkLst>
          <pc:docMk/>
          <pc:sldMk cId="1015178256" sldId="466"/>
        </pc:sldMkLst>
      </pc:sldChg>
      <pc:sldChg chg="del">
        <pc:chgData name="Rachel Ann Lillywhite" userId="b0fe8be1-696a-4457-8be9-cc32cc53ebc9" providerId="ADAL" clId="{1BDD9141-86EC-40B8-98AB-DDB0DFFCCC77}" dt="2021-10-01T12:44:46.525" v="1917" actId="47"/>
        <pc:sldMkLst>
          <pc:docMk/>
          <pc:sldMk cId="1563309190" sldId="467"/>
        </pc:sldMkLst>
      </pc:sldChg>
      <pc:sldChg chg="del">
        <pc:chgData name="Rachel Ann Lillywhite" userId="b0fe8be1-696a-4457-8be9-cc32cc53ebc9" providerId="ADAL" clId="{1BDD9141-86EC-40B8-98AB-DDB0DFFCCC77}" dt="2021-10-01T12:44:55.754" v="1933" actId="47"/>
        <pc:sldMkLst>
          <pc:docMk/>
          <pc:sldMk cId="3330413144" sldId="470"/>
        </pc:sldMkLst>
      </pc:sldChg>
      <pc:sldChg chg="del">
        <pc:chgData name="Rachel Ann Lillywhite" userId="b0fe8be1-696a-4457-8be9-cc32cc53ebc9" providerId="ADAL" clId="{1BDD9141-86EC-40B8-98AB-DDB0DFFCCC77}" dt="2021-10-01T11:41:32.503" v="580" actId="47"/>
        <pc:sldMkLst>
          <pc:docMk/>
          <pc:sldMk cId="2420283162" sldId="471"/>
        </pc:sldMkLst>
      </pc:sldChg>
      <pc:sldChg chg="addSp delSp modSp del mod modNotesTx">
        <pc:chgData name="Rachel Ann Lillywhite" userId="b0fe8be1-696a-4457-8be9-cc32cc53ebc9" providerId="ADAL" clId="{1BDD9141-86EC-40B8-98AB-DDB0DFFCCC77}" dt="2021-10-01T12:12:59.757" v="1191" actId="47"/>
        <pc:sldMkLst>
          <pc:docMk/>
          <pc:sldMk cId="2321308011" sldId="472"/>
        </pc:sldMkLst>
        <pc:spChg chg="add mod">
          <ac:chgData name="Rachel Ann Lillywhite" userId="b0fe8be1-696a-4457-8be9-cc32cc53ebc9" providerId="ADAL" clId="{1BDD9141-86EC-40B8-98AB-DDB0DFFCCC77}" dt="2021-10-01T12:01:15.521" v="910" actId="1036"/>
          <ac:spMkLst>
            <pc:docMk/>
            <pc:sldMk cId="2321308011" sldId="472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1BDD9141-86EC-40B8-98AB-DDB0DFFCCC77}" dt="2021-10-01T12:12:08.292" v="1183" actId="255"/>
          <ac:spMkLst>
            <pc:docMk/>
            <pc:sldMk cId="2321308011" sldId="472"/>
            <ac:spMk id="10" creationId="{A2FDA205-EEF5-4FB6-AFA9-DD039F7769A3}"/>
          </ac:spMkLst>
        </pc:spChg>
        <pc:spChg chg="add mod">
          <ac:chgData name="Rachel Ann Lillywhite" userId="b0fe8be1-696a-4457-8be9-cc32cc53ebc9" providerId="ADAL" clId="{1BDD9141-86EC-40B8-98AB-DDB0DFFCCC77}" dt="2021-10-01T12:00:18.813" v="897" actId="255"/>
          <ac:spMkLst>
            <pc:docMk/>
            <pc:sldMk cId="2321308011" sldId="472"/>
            <ac:spMk id="11" creationId="{E3EF39CC-F83B-4790-9949-7F3A81F7E32A}"/>
          </ac:spMkLst>
        </pc:spChg>
        <pc:spChg chg="del">
          <ac:chgData name="Rachel Ann Lillywhite" userId="b0fe8be1-696a-4457-8be9-cc32cc53ebc9" providerId="ADAL" clId="{1BDD9141-86EC-40B8-98AB-DDB0DFFCCC77}" dt="2021-10-01T11:40:47.853" v="573" actId="478"/>
          <ac:spMkLst>
            <pc:docMk/>
            <pc:sldMk cId="2321308011" sldId="472"/>
            <ac:spMk id="12" creationId="{D1E6389A-3BF1-4365-A5D6-82CD004D4E37}"/>
          </ac:spMkLst>
        </pc:spChg>
        <pc:spChg chg="add del mod">
          <ac:chgData name="Rachel Ann Lillywhite" userId="b0fe8be1-696a-4457-8be9-cc32cc53ebc9" providerId="ADAL" clId="{1BDD9141-86EC-40B8-98AB-DDB0DFFCCC77}" dt="2021-10-01T11:59:18.581" v="886" actId="478"/>
          <ac:spMkLst>
            <pc:docMk/>
            <pc:sldMk cId="2321308011" sldId="472"/>
            <ac:spMk id="13" creationId="{A6BEB5EF-26ED-4690-AE27-461B958C91DF}"/>
          </ac:spMkLst>
        </pc:spChg>
        <pc:spChg chg="add del mod">
          <ac:chgData name="Rachel Ann Lillywhite" userId="b0fe8be1-696a-4457-8be9-cc32cc53ebc9" providerId="ADAL" clId="{1BDD9141-86EC-40B8-98AB-DDB0DFFCCC77}" dt="2021-10-01T11:59:20.658" v="887" actId="478"/>
          <ac:spMkLst>
            <pc:docMk/>
            <pc:sldMk cId="2321308011" sldId="472"/>
            <ac:spMk id="14" creationId="{99364AC1-7820-44D5-B57E-87A6841C80CB}"/>
          </ac:spMkLst>
        </pc:spChg>
        <pc:spChg chg="mod">
          <ac:chgData name="Rachel Ann Lillywhite" userId="b0fe8be1-696a-4457-8be9-cc32cc53ebc9" providerId="ADAL" clId="{1BDD9141-86EC-40B8-98AB-DDB0DFFCCC77}" dt="2021-10-01T11:49:51.442" v="606" actId="1076"/>
          <ac:spMkLst>
            <pc:docMk/>
            <pc:sldMk cId="2321308011" sldId="472"/>
            <ac:spMk id="15" creationId="{CB12B5D9-0D89-4749-8586-B15CA31182B2}"/>
          </ac:spMkLst>
        </pc:spChg>
        <pc:spChg chg="add del mod">
          <ac:chgData name="Rachel Ann Lillywhite" userId="b0fe8be1-696a-4457-8be9-cc32cc53ebc9" providerId="ADAL" clId="{1BDD9141-86EC-40B8-98AB-DDB0DFFCCC77}" dt="2021-10-01T11:55:06.097" v="735"/>
          <ac:spMkLst>
            <pc:docMk/>
            <pc:sldMk cId="2321308011" sldId="472"/>
            <ac:spMk id="16" creationId="{C64E31DF-9251-410E-A672-04DBA4263D42}"/>
          </ac:spMkLst>
        </pc:spChg>
        <pc:spChg chg="add del mod">
          <ac:chgData name="Rachel Ann Lillywhite" userId="b0fe8be1-696a-4457-8be9-cc32cc53ebc9" providerId="ADAL" clId="{1BDD9141-86EC-40B8-98AB-DDB0DFFCCC77}" dt="2021-10-01T11:55:06.097" v="735"/>
          <ac:spMkLst>
            <pc:docMk/>
            <pc:sldMk cId="2321308011" sldId="472"/>
            <ac:spMk id="17" creationId="{1389FA3D-4675-4220-BCF9-FDCA365ED779}"/>
          </ac:spMkLst>
        </pc:spChg>
        <pc:spChg chg="add del mod">
          <ac:chgData name="Rachel Ann Lillywhite" userId="b0fe8be1-696a-4457-8be9-cc32cc53ebc9" providerId="ADAL" clId="{1BDD9141-86EC-40B8-98AB-DDB0DFFCCC77}" dt="2021-10-01T11:55:06.097" v="735"/>
          <ac:spMkLst>
            <pc:docMk/>
            <pc:sldMk cId="2321308011" sldId="472"/>
            <ac:spMk id="18" creationId="{F2944E0D-D5B3-40D8-AE1E-B0BBA88DF3E2}"/>
          </ac:spMkLst>
        </pc:spChg>
        <pc:spChg chg="add del mod">
          <ac:chgData name="Rachel Ann Lillywhite" userId="b0fe8be1-696a-4457-8be9-cc32cc53ebc9" providerId="ADAL" clId="{1BDD9141-86EC-40B8-98AB-DDB0DFFCCC77}" dt="2021-10-01T11:55:06.097" v="735"/>
          <ac:spMkLst>
            <pc:docMk/>
            <pc:sldMk cId="2321308011" sldId="472"/>
            <ac:spMk id="19" creationId="{45F530FF-CC3E-4E9C-AC44-A122E6907618}"/>
          </ac:spMkLst>
        </pc:spChg>
        <pc:spChg chg="add mod">
          <ac:chgData name="Rachel Ann Lillywhite" userId="b0fe8be1-696a-4457-8be9-cc32cc53ebc9" providerId="ADAL" clId="{1BDD9141-86EC-40B8-98AB-DDB0DFFCCC77}" dt="2021-10-01T12:00:50.373" v="902" actId="1076"/>
          <ac:spMkLst>
            <pc:docMk/>
            <pc:sldMk cId="2321308011" sldId="472"/>
            <ac:spMk id="20" creationId="{A5A55612-253E-467E-9DCE-D86ED6C1E6B2}"/>
          </ac:spMkLst>
        </pc:spChg>
        <pc:spChg chg="add del mod">
          <ac:chgData name="Rachel Ann Lillywhite" userId="b0fe8be1-696a-4457-8be9-cc32cc53ebc9" providerId="ADAL" clId="{1BDD9141-86EC-40B8-98AB-DDB0DFFCCC77}" dt="2021-10-01T11:59:22.618" v="888" actId="478"/>
          <ac:spMkLst>
            <pc:docMk/>
            <pc:sldMk cId="2321308011" sldId="472"/>
            <ac:spMk id="21" creationId="{6D9A4EC7-B982-436E-87D2-0AF6B7886938}"/>
          </ac:spMkLst>
        </pc:spChg>
        <pc:picChg chg="del">
          <ac:chgData name="Rachel Ann Lillywhite" userId="b0fe8be1-696a-4457-8be9-cc32cc53ebc9" providerId="ADAL" clId="{1BDD9141-86EC-40B8-98AB-DDB0DFFCCC77}" dt="2021-10-01T11:40:59.228" v="576" actId="478"/>
          <ac:picMkLst>
            <pc:docMk/>
            <pc:sldMk cId="2321308011" sldId="472"/>
            <ac:picMk id="2" creationId="{6FBD2841-98C0-46DA-B5EB-1C9809FB0246}"/>
          </ac:picMkLst>
        </pc:picChg>
        <pc:picChg chg="del">
          <ac:chgData name="Rachel Ann Lillywhite" userId="b0fe8be1-696a-4457-8be9-cc32cc53ebc9" providerId="ADAL" clId="{1BDD9141-86EC-40B8-98AB-DDB0DFFCCC77}" dt="2021-10-01T11:40:59.228" v="576" actId="478"/>
          <ac:picMkLst>
            <pc:docMk/>
            <pc:sldMk cId="2321308011" sldId="472"/>
            <ac:picMk id="3" creationId="{D0870583-35BC-46DF-88E6-F71DB1EB3EC6}"/>
          </ac:picMkLst>
        </pc:picChg>
        <pc:picChg chg="del">
          <ac:chgData name="Rachel Ann Lillywhite" userId="b0fe8be1-696a-4457-8be9-cc32cc53ebc9" providerId="ADAL" clId="{1BDD9141-86EC-40B8-98AB-DDB0DFFCCC77}" dt="2021-10-01T11:40:50.243" v="574" actId="478"/>
          <ac:picMkLst>
            <pc:docMk/>
            <pc:sldMk cId="2321308011" sldId="472"/>
            <ac:picMk id="5" creationId="{B4B82B2A-C0DE-414C-9FAF-C2B5B7897781}"/>
          </ac:picMkLst>
        </pc:picChg>
        <pc:picChg chg="del">
          <ac:chgData name="Rachel Ann Lillywhite" userId="b0fe8be1-696a-4457-8be9-cc32cc53ebc9" providerId="ADAL" clId="{1BDD9141-86EC-40B8-98AB-DDB0DFFCCC77}" dt="2021-10-01T11:41:01.118" v="577" actId="478"/>
          <ac:picMkLst>
            <pc:docMk/>
            <pc:sldMk cId="2321308011" sldId="472"/>
            <ac:picMk id="7" creationId="{E856BC48-579F-40E8-9722-41B1EECE2A5F}"/>
          </ac:picMkLst>
        </pc:picChg>
        <pc:picChg chg="del">
          <ac:chgData name="Rachel Ann Lillywhite" userId="b0fe8be1-696a-4457-8be9-cc32cc53ebc9" providerId="ADAL" clId="{1BDD9141-86EC-40B8-98AB-DDB0DFFCCC77}" dt="2021-10-01T11:40:52.641" v="575" actId="478"/>
          <ac:picMkLst>
            <pc:docMk/>
            <pc:sldMk cId="2321308011" sldId="472"/>
            <ac:picMk id="8" creationId="{31A9B6A5-A494-4C1D-A89E-639EE54F5F81}"/>
          </ac:picMkLst>
        </pc:picChg>
      </pc:sldChg>
      <pc:sldChg chg="del">
        <pc:chgData name="Rachel Ann Lillywhite" userId="b0fe8be1-696a-4457-8be9-cc32cc53ebc9" providerId="ADAL" clId="{1BDD9141-86EC-40B8-98AB-DDB0DFFCCC77}" dt="2021-10-01T11:41:26.841" v="578" actId="47"/>
        <pc:sldMkLst>
          <pc:docMk/>
          <pc:sldMk cId="3002630989" sldId="473"/>
        </pc:sldMkLst>
      </pc:sldChg>
      <pc:sldChg chg="addSp delSp modSp mod">
        <pc:chgData name="Rachel Ann Lillywhite" userId="b0fe8be1-696a-4457-8be9-cc32cc53ebc9" providerId="ADAL" clId="{1BDD9141-86EC-40B8-98AB-DDB0DFFCCC77}" dt="2021-10-27T10:18:14.097" v="15343" actId="14100"/>
        <pc:sldMkLst>
          <pc:docMk/>
          <pc:sldMk cId="1008057722" sldId="474"/>
        </pc:sldMkLst>
        <pc:spChg chg="add 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2" creationId="{2C98DAB5-796F-4066-9C09-D129BA843DD5}"/>
          </ac:spMkLst>
        </pc:spChg>
        <pc:spChg chg="mod or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" creationId="{AD373832-70E7-4FD9-AAE7-BD2DF18B1BCF}"/>
          </ac:spMkLst>
        </pc:spChg>
        <pc:spChg chg="add del mod">
          <ac:chgData name="Rachel Ann Lillywhite" userId="b0fe8be1-696a-4457-8be9-cc32cc53ebc9" providerId="ADAL" clId="{1BDD9141-86EC-40B8-98AB-DDB0DFFCCC77}" dt="2021-10-19T14:06:12.679" v="9638" actId="478"/>
          <ac:spMkLst>
            <pc:docMk/>
            <pc:sldMk cId="1008057722" sldId="474"/>
            <ac:spMk id="4" creationId="{F3AF538B-08B4-4F16-8C87-8C836FD886FB}"/>
          </ac:spMkLst>
        </pc:spChg>
        <pc:spChg chg="del mod">
          <ac:chgData name="Rachel Ann Lillywhite" userId="b0fe8be1-696a-4457-8be9-cc32cc53ebc9" providerId="ADAL" clId="{1BDD9141-86EC-40B8-98AB-DDB0DFFCCC77}" dt="2021-10-19T14:10:49.877" v="9738" actId="478"/>
          <ac:spMkLst>
            <pc:docMk/>
            <pc:sldMk cId="1008057722" sldId="474"/>
            <ac:spMk id="5" creationId="{A94F9532-3985-40B5-AB6F-5124968445EC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6" creationId="{3819A0D7-4AAD-4CC8-82E5-080C5A780A46}"/>
          </ac:spMkLst>
        </pc:spChg>
        <pc:spChg chg="mod or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9" creationId="{5B5F24C6-B101-43BE-8317-4E9D5453A4B2}"/>
          </ac:spMkLst>
        </pc:spChg>
        <pc:spChg chg="del mod">
          <ac:chgData name="Rachel Ann Lillywhite" userId="b0fe8be1-696a-4457-8be9-cc32cc53ebc9" providerId="ADAL" clId="{1BDD9141-86EC-40B8-98AB-DDB0DFFCCC77}" dt="2021-10-01T13:06:54.817" v="2870" actId="478"/>
          <ac:spMkLst>
            <pc:docMk/>
            <pc:sldMk cId="1008057722" sldId="474"/>
            <ac:spMk id="10" creationId="{30E3751E-DA4B-4616-B0FE-0551FAFA6E81}"/>
          </ac:spMkLst>
        </pc:spChg>
        <pc:spChg chg="mod">
          <ac:chgData name="Rachel Ann Lillywhite" userId="b0fe8be1-696a-4457-8be9-cc32cc53ebc9" providerId="ADAL" clId="{1BDD9141-86EC-40B8-98AB-DDB0DFFCCC77}" dt="2021-10-20T08:36:13.866" v="11927" actId="255"/>
          <ac:spMkLst>
            <pc:docMk/>
            <pc:sldMk cId="1008057722" sldId="474"/>
            <ac:spMk id="11" creationId="{134598E7-ABBA-4D72-8041-B66C08E85F0F}"/>
          </ac:spMkLst>
        </pc:spChg>
        <pc:spChg chg="mod">
          <ac:chgData name="Rachel Ann Lillywhite" userId="b0fe8be1-696a-4457-8be9-cc32cc53ebc9" providerId="ADAL" clId="{1BDD9141-86EC-40B8-98AB-DDB0DFFCCC77}" dt="2021-10-19T15:45:23.712" v="11716" actId="20577"/>
          <ac:spMkLst>
            <pc:docMk/>
            <pc:sldMk cId="1008057722" sldId="474"/>
            <ac:spMk id="14" creationId="{0EDDC523-04C1-4A55-8554-BEBFF6E17D30}"/>
          </ac:spMkLst>
        </pc:spChg>
        <pc:spChg chg="mod">
          <ac:chgData name="Rachel Ann Lillywhite" userId="b0fe8be1-696a-4457-8be9-cc32cc53ebc9" providerId="ADAL" clId="{1BDD9141-86EC-40B8-98AB-DDB0DFFCCC77}" dt="2021-10-19T15:46:04.401" v="11725" actId="14100"/>
          <ac:spMkLst>
            <pc:docMk/>
            <pc:sldMk cId="1008057722" sldId="474"/>
            <ac:spMk id="16" creationId="{012F4D01-DABF-4C75-B194-9C6A0DE986C8}"/>
          </ac:spMkLst>
        </pc:spChg>
        <pc:spChg chg="mod">
          <ac:chgData name="Rachel Ann Lillywhite" userId="b0fe8be1-696a-4457-8be9-cc32cc53ebc9" providerId="ADAL" clId="{1BDD9141-86EC-40B8-98AB-DDB0DFFCCC77}" dt="2021-10-19T15:46:51.843" v="11733" actId="1076"/>
          <ac:spMkLst>
            <pc:docMk/>
            <pc:sldMk cId="1008057722" sldId="474"/>
            <ac:spMk id="17" creationId="{F1031F32-DD44-494C-9227-2A2EC2E7A1CC}"/>
          </ac:spMkLst>
        </pc:spChg>
        <pc:spChg chg="mod">
          <ac:chgData name="Rachel Ann Lillywhite" userId="b0fe8be1-696a-4457-8be9-cc32cc53ebc9" providerId="ADAL" clId="{1BDD9141-86EC-40B8-98AB-DDB0DFFCCC77}" dt="2021-10-19T15:46:38.848" v="11731" actId="1076"/>
          <ac:spMkLst>
            <pc:docMk/>
            <pc:sldMk cId="1008057722" sldId="474"/>
            <ac:spMk id="18" creationId="{2066EE9D-F7FA-4F17-8225-12C5E86E7BD4}"/>
          </ac:spMkLst>
        </pc:spChg>
        <pc:spChg chg="mod">
          <ac:chgData name="Rachel Ann Lillywhite" userId="b0fe8be1-696a-4457-8be9-cc32cc53ebc9" providerId="ADAL" clId="{1BDD9141-86EC-40B8-98AB-DDB0DFFCCC77}" dt="2021-10-19T15:46:44.821" v="11732" actId="1076"/>
          <ac:spMkLst>
            <pc:docMk/>
            <pc:sldMk cId="1008057722" sldId="474"/>
            <ac:spMk id="19" creationId="{DEB97024-50C8-4D4D-884E-14E8356A5E13}"/>
          </ac:spMkLst>
        </pc:spChg>
        <pc:spChg chg="del mod">
          <ac:chgData name="Rachel Ann Lillywhite" userId="b0fe8be1-696a-4457-8be9-cc32cc53ebc9" providerId="ADAL" clId="{1BDD9141-86EC-40B8-98AB-DDB0DFFCCC77}" dt="2021-10-19T14:10:32.437" v="9735" actId="478"/>
          <ac:spMkLst>
            <pc:docMk/>
            <pc:sldMk cId="1008057722" sldId="474"/>
            <ac:spMk id="24" creationId="{834B3701-9304-470C-AFF1-3D78F1B47ADA}"/>
          </ac:spMkLst>
        </pc:spChg>
        <pc:spChg chg="del mod">
          <ac:chgData name="Rachel Ann Lillywhite" userId="b0fe8be1-696a-4457-8be9-cc32cc53ebc9" providerId="ADAL" clId="{1BDD9141-86EC-40B8-98AB-DDB0DFFCCC77}" dt="2021-10-19T14:10:23.474" v="9734" actId="478"/>
          <ac:spMkLst>
            <pc:docMk/>
            <pc:sldMk cId="1008057722" sldId="474"/>
            <ac:spMk id="25" creationId="{D77A0D86-0765-499C-B0FF-5CFD7BE222E3}"/>
          </ac:spMkLst>
        </pc:spChg>
        <pc:spChg chg="mod">
          <ac:chgData name="Rachel Ann Lillywhite" userId="b0fe8be1-696a-4457-8be9-cc32cc53ebc9" providerId="ADAL" clId="{1BDD9141-86EC-40B8-98AB-DDB0DFFCCC77}" dt="2021-10-19T15:45:14.602" v="11695" actId="20577"/>
          <ac:spMkLst>
            <pc:docMk/>
            <pc:sldMk cId="1008057722" sldId="474"/>
            <ac:spMk id="26" creationId="{3CEA756A-1634-41BC-B486-8B6A8A4FD09D}"/>
          </ac:spMkLst>
        </pc:spChg>
        <pc:spChg chg="mod">
          <ac:chgData name="Rachel Ann Lillywhite" userId="b0fe8be1-696a-4457-8be9-cc32cc53ebc9" providerId="ADAL" clId="{1BDD9141-86EC-40B8-98AB-DDB0DFFCCC77}" dt="2021-10-19T15:45:01.107" v="11679"/>
          <ac:spMkLst>
            <pc:docMk/>
            <pc:sldMk cId="1008057722" sldId="474"/>
            <ac:spMk id="27" creationId="{3BC9C66E-4B45-4D4B-AF18-E9AF39A9FF6F}"/>
          </ac:spMkLst>
        </pc:spChg>
        <pc:spChg chg="mod">
          <ac:chgData name="Rachel Ann Lillywhite" userId="b0fe8be1-696a-4457-8be9-cc32cc53ebc9" providerId="ADAL" clId="{1BDD9141-86EC-40B8-98AB-DDB0DFFCCC77}" dt="2021-10-19T15:44:55.715" v="11678" actId="20577"/>
          <ac:spMkLst>
            <pc:docMk/>
            <pc:sldMk cId="1008057722" sldId="474"/>
            <ac:spMk id="28" creationId="{B100ED1C-9D37-4616-8879-E889FC3A7DEE}"/>
          </ac:spMkLst>
        </pc:spChg>
        <pc:spChg chg="mod">
          <ac:chgData name="Rachel Ann Lillywhite" userId="b0fe8be1-696a-4457-8be9-cc32cc53ebc9" providerId="ADAL" clId="{1BDD9141-86EC-40B8-98AB-DDB0DFFCCC77}" dt="2021-10-19T15:45:58.500" v="11724" actId="14100"/>
          <ac:spMkLst>
            <pc:docMk/>
            <pc:sldMk cId="1008057722" sldId="474"/>
            <ac:spMk id="29" creationId="{F67F5972-B2FE-40C7-A9AA-1277263A1325}"/>
          </ac:spMkLst>
        </pc:spChg>
        <pc:spChg chg="mod">
          <ac:chgData name="Rachel Ann Lillywhite" userId="b0fe8be1-696a-4457-8be9-cc32cc53ebc9" providerId="ADAL" clId="{1BDD9141-86EC-40B8-98AB-DDB0DFFCCC77}" dt="2021-10-19T15:46:20.770" v="11729" actId="14100"/>
          <ac:spMkLst>
            <pc:docMk/>
            <pc:sldMk cId="1008057722" sldId="474"/>
            <ac:spMk id="30" creationId="{FC1D474F-B8E5-46DF-A98D-7C36AFBA3F87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2" creationId="{5F339D38-B4FC-4BDC-83FC-846BF383A55F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3" creationId="{DEEF67B1-91F1-47B3-AC3A-DDD7147CC36A}"/>
          </ac:spMkLst>
        </pc:spChg>
        <pc:spChg chg="mod">
          <ac:chgData name="Rachel Ann Lillywhite" userId="b0fe8be1-696a-4457-8be9-cc32cc53ebc9" providerId="ADAL" clId="{1BDD9141-86EC-40B8-98AB-DDB0DFFCCC77}" dt="2021-10-27T10:17:53.650" v="15338" actId="20577"/>
          <ac:spMkLst>
            <pc:docMk/>
            <pc:sldMk cId="1008057722" sldId="474"/>
            <ac:spMk id="34" creationId="{AD78C695-A80C-4C10-8370-2A7CD09FD759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5" creationId="{C0F96BF0-FD04-4830-B582-A9ADA3FB9A2F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6" creationId="{CF65B6F5-19E1-4201-8B21-3F0659FAF553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7" creationId="{4E92091D-A7F6-4B40-87DD-CEAFB0FC670B}"/>
          </ac:spMkLst>
        </pc:spChg>
        <pc:spChg chg="add mod">
          <ac:chgData name="Rachel Ann Lillywhite" userId="b0fe8be1-696a-4457-8be9-cc32cc53ebc9" providerId="ADAL" clId="{1BDD9141-86EC-40B8-98AB-DDB0DFFCCC77}" dt="2021-10-20T08:41:34.651" v="11934" actId="255"/>
          <ac:spMkLst>
            <pc:docMk/>
            <pc:sldMk cId="1008057722" sldId="474"/>
            <ac:spMk id="38" creationId="{7CDCF700-366B-4A99-B468-CA747267B62B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9" creationId="{A728796A-EE34-40F1-9293-A1A41ACD9009}"/>
          </ac:spMkLst>
        </pc:spChg>
        <pc:spChg chg="add mod">
          <ac:chgData name="Rachel Ann Lillywhite" userId="b0fe8be1-696a-4457-8be9-cc32cc53ebc9" providerId="ADAL" clId="{1BDD9141-86EC-40B8-98AB-DDB0DFFCCC77}" dt="2021-10-19T15:44:46.695" v="11668" actId="20577"/>
          <ac:spMkLst>
            <pc:docMk/>
            <pc:sldMk cId="1008057722" sldId="474"/>
            <ac:spMk id="40" creationId="{DF436E9B-A4B7-4F56-845C-E0C9E635D334}"/>
          </ac:spMkLst>
        </pc:spChg>
        <pc:spChg chg="add del mod">
          <ac:chgData name="Rachel Ann Lillywhite" userId="b0fe8be1-696a-4457-8be9-cc32cc53ebc9" providerId="ADAL" clId="{1BDD9141-86EC-40B8-98AB-DDB0DFFCCC77}" dt="2021-10-19T14:07:08.646" v="9671" actId="478"/>
          <ac:spMkLst>
            <pc:docMk/>
            <pc:sldMk cId="1008057722" sldId="474"/>
            <ac:spMk id="41" creationId="{20F04610-A284-4DE3-B430-CDC859DCA2B2}"/>
          </ac:spMkLst>
        </pc:spChg>
        <pc:spChg chg="add mod">
          <ac:chgData name="Rachel Ann Lillywhite" userId="b0fe8be1-696a-4457-8be9-cc32cc53ebc9" providerId="ADAL" clId="{1BDD9141-86EC-40B8-98AB-DDB0DFFCCC77}" dt="2021-10-20T08:41:43.654" v="11936" actId="1076"/>
          <ac:spMkLst>
            <pc:docMk/>
            <pc:sldMk cId="1008057722" sldId="474"/>
            <ac:spMk id="41" creationId="{412CF44B-2EBA-45AF-8B2D-88214A52C300}"/>
          </ac:spMkLst>
        </pc:spChg>
        <pc:spChg chg="add 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42" creationId="{82472329-C020-4194-ACCD-0C770B0F21CD}"/>
          </ac:spMkLst>
        </pc:spChg>
        <pc:spChg chg="del">
          <ac:chgData name="Rachel Ann Lillywhite" userId="b0fe8be1-696a-4457-8be9-cc32cc53ebc9" providerId="ADAL" clId="{1BDD9141-86EC-40B8-98AB-DDB0DFFCCC77}" dt="2021-10-19T12:36:20.458" v="9138" actId="478"/>
          <ac:spMkLst>
            <pc:docMk/>
            <pc:sldMk cId="1008057722" sldId="474"/>
            <ac:spMk id="42" creationId="{CF26023D-E664-4FD0-A3B4-839065CA1E3E}"/>
          </ac:spMkLst>
        </pc:spChg>
        <pc:spChg chg="add mod">
          <ac:chgData name="Rachel Ann Lillywhite" userId="b0fe8be1-696a-4457-8be9-cc32cc53ebc9" providerId="ADAL" clId="{1BDD9141-86EC-40B8-98AB-DDB0DFFCCC77}" dt="2021-10-21T13:40:08.610" v="14910" actId="20577"/>
          <ac:spMkLst>
            <pc:docMk/>
            <pc:sldMk cId="1008057722" sldId="474"/>
            <ac:spMk id="43" creationId="{18CB3965-81C3-471B-BB99-767134C0CCEE}"/>
          </ac:spMkLst>
        </pc:spChg>
        <pc:spChg chg="add del mod">
          <ac:chgData name="Rachel Ann Lillywhite" userId="b0fe8be1-696a-4457-8be9-cc32cc53ebc9" providerId="ADAL" clId="{1BDD9141-86EC-40B8-98AB-DDB0DFFCCC77}" dt="2021-10-19T14:09:12.875" v="9689" actId="478"/>
          <ac:spMkLst>
            <pc:docMk/>
            <pc:sldMk cId="1008057722" sldId="474"/>
            <ac:spMk id="43" creationId="{414A1F1D-D694-4073-BE6A-6FD5A794A022}"/>
          </ac:spMkLst>
        </pc:spChg>
        <pc:spChg chg="add mod">
          <ac:chgData name="Rachel Ann Lillywhite" userId="b0fe8be1-696a-4457-8be9-cc32cc53ebc9" providerId="ADAL" clId="{1BDD9141-86EC-40B8-98AB-DDB0DFFCCC77}" dt="2021-10-19T15:44:49.738" v="11672" actId="20577"/>
          <ac:spMkLst>
            <pc:docMk/>
            <pc:sldMk cId="1008057722" sldId="474"/>
            <ac:spMk id="44" creationId="{4A80035C-41BF-47CF-84FE-6EE3806A46FB}"/>
          </ac:spMkLst>
        </pc:spChg>
        <pc:spChg chg="del">
          <ac:chgData name="Rachel Ann Lillywhite" userId="b0fe8be1-696a-4457-8be9-cc32cc53ebc9" providerId="ADAL" clId="{1BDD9141-86EC-40B8-98AB-DDB0DFFCCC77}" dt="2021-10-19T12:36:20.458" v="9138" actId="478"/>
          <ac:spMkLst>
            <pc:docMk/>
            <pc:sldMk cId="1008057722" sldId="474"/>
            <ac:spMk id="45" creationId="{53C9C7CC-1800-4E97-ABEB-A4EBA697B2EA}"/>
          </ac:spMkLst>
        </pc:spChg>
        <pc:spChg chg="add 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45" creationId="{A07C5FD5-A4F2-49D5-92A9-65BCFACCBE79}"/>
          </ac:spMkLst>
        </pc:spChg>
        <pc:spChg chg="del">
          <ac:chgData name="Rachel Ann Lillywhite" userId="b0fe8be1-696a-4457-8be9-cc32cc53ebc9" providerId="ADAL" clId="{1BDD9141-86EC-40B8-98AB-DDB0DFFCCC77}" dt="2021-10-19T12:36:20.458" v="9138" actId="478"/>
          <ac:spMkLst>
            <pc:docMk/>
            <pc:sldMk cId="1008057722" sldId="474"/>
            <ac:spMk id="46" creationId="{1C6648A9-6516-43C9-A6EA-5A887534B0E8}"/>
          </ac:spMkLst>
        </pc:spChg>
        <pc:spChg chg="add 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46" creationId="{C4B1C346-425A-4FF6-AE93-738C5B6EB820}"/>
          </ac:spMkLst>
        </pc:spChg>
        <pc:spChg chg="add mod">
          <ac:chgData name="Rachel Ann Lillywhite" userId="b0fe8be1-696a-4457-8be9-cc32cc53ebc9" providerId="ADAL" clId="{1BDD9141-86EC-40B8-98AB-DDB0DFFCCC77}" dt="2021-10-27T10:18:14.097" v="15343" actId="14100"/>
          <ac:spMkLst>
            <pc:docMk/>
            <pc:sldMk cId="1008057722" sldId="474"/>
            <ac:spMk id="47" creationId="{0EF41CD6-3C59-4F74-9346-5F582EF75479}"/>
          </ac:spMkLst>
        </pc:spChg>
        <pc:spChg chg="del">
          <ac:chgData name="Rachel Ann Lillywhite" userId="b0fe8be1-696a-4457-8be9-cc32cc53ebc9" providerId="ADAL" clId="{1BDD9141-86EC-40B8-98AB-DDB0DFFCCC77}" dt="2021-10-19T12:36:20.458" v="9138" actId="478"/>
          <ac:spMkLst>
            <pc:docMk/>
            <pc:sldMk cId="1008057722" sldId="474"/>
            <ac:spMk id="47" creationId="{E38D8DD9-4214-4645-9681-9E34A894990E}"/>
          </ac:spMkLst>
        </pc:spChg>
        <pc:spChg chg="mod">
          <ac:chgData name="Rachel Ann Lillywhite" userId="b0fe8be1-696a-4457-8be9-cc32cc53ebc9" providerId="ADAL" clId="{1BDD9141-86EC-40B8-98AB-DDB0DFFCCC77}" dt="2021-10-19T15:46:29.602" v="11730" actId="1076"/>
          <ac:spMkLst>
            <pc:docMk/>
            <pc:sldMk cId="1008057722" sldId="474"/>
            <ac:spMk id="48" creationId="{529B4651-5AE4-459E-B1DF-C2BD351C2DCB}"/>
          </ac:spMkLst>
        </pc:spChg>
        <pc:spChg chg="mod">
          <ac:chgData name="Rachel Ann Lillywhite" userId="b0fe8be1-696a-4457-8be9-cc32cc53ebc9" providerId="ADAL" clId="{1BDD9141-86EC-40B8-98AB-DDB0DFFCCC77}" dt="2021-10-19T15:45:39.443" v="11721" actId="1076"/>
          <ac:spMkLst>
            <pc:docMk/>
            <pc:sldMk cId="1008057722" sldId="474"/>
            <ac:spMk id="49" creationId="{C72C8E5A-6055-4FA4-B72A-D919D47928D8}"/>
          </ac:spMkLst>
        </pc:spChg>
        <pc:spChg chg="add mod">
          <ac:chgData name="Rachel Ann Lillywhite" userId="b0fe8be1-696a-4457-8be9-cc32cc53ebc9" providerId="ADAL" clId="{1BDD9141-86EC-40B8-98AB-DDB0DFFCCC77}" dt="2021-10-27T10:18:04.589" v="15341" actId="14100"/>
          <ac:spMkLst>
            <pc:docMk/>
            <pc:sldMk cId="1008057722" sldId="474"/>
            <ac:spMk id="50" creationId="{144D0960-BA34-46B7-9975-8646B9BB4AA9}"/>
          </ac:spMkLst>
        </pc:spChg>
        <pc:spChg chg="mod">
          <ac:chgData name="Rachel Ann Lillywhite" userId="b0fe8be1-696a-4457-8be9-cc32cc53ebc9" providerId="ADAL" clId="{1BDD9141-86EC-40B8-98AB-DDB0DFFCCC77}" dt="2021-10-19T15:45:28.245" v="11720" actId="20577"/>
          <ac:spMkLst>
            <pc:docMk/>
            <pc:sldMk cId="1008057722" sldId="474"/>
            <ac:spMk id="51" creationId="{828C11ED-FB7B-4A38-9DCF-4F03933276C4}"/>
          </ac:spMkLst>
        </pc:spChg>
        <pc:spChg chg="add mod">
          <ac:chgData name="Rachel Ann Lillywhite" userId="b0fe8be1-696a-4457-8be9-cc32cc53ebc9" providerId="ADAL" clId="{1BDD9141-86EC-40B8-98AB-DDB0DFFCCC77}" dt="2021-10-19T15:47:38.063" v="11758" actId="20577"/>
          <ac:spMkLst>
            <pc:docMk/>
            <pc:sldMk cId="1008057722" sldId="474"/>
            <ac:spMk id="52" creationId="{3B3925C4-E1EA-4116-84F6-F105DE493E3C}"/>
          </ac:spMkLst>
        </pc:spChg>
        <pc:picChg chg="del">
          <ac:chgData name="Rachel Ann Lillywhite" userId="b0fe8be1-696a-4457-8be9-cc32cc53ebc9" providerId="ADAL" clId="{1BDD9141-86EC-40B8-98AB-DDB0DFFCCC77}" dt="2021-10-01T12:28:55.961" v="1570" actId="478"/>
          <ac:picMkLst>
            <pc:docMk/>
            <pc:sldMk cId="1008057722" sldId="474"/>
            <ac:picMk id="23" creationId="{9461731E-AD85-404F-84B6-8B8AD1AEF64D}"/>
          </ac:picMkLst>
        </pc:picChg>
      </pc:sldChg>
      <pc:sldChg chg="del">
        <pc:chgData name="Rachel Ann Lillywhite" userId="b0fe8be1-696a-4457-8be9-cc32cc53ebc9" providerId="ADAL" clId="{1BDD9141-86EC-40B8-98AB-DDB0DFFCCC77}" dt="2021-10-01T12:01:25.754" v="911" actId="47"/>
        <pc:sldMkLst>
          <pc:docMk/>
          <pc:sldMk cId="3994697414" sldId="476"/>
        </pc:sldMkLst>
      </pc:sldChg>
      <pc:sldChg chg="del">
        <pc:chgData name="Rachel Ann Lillywhite" userId="b0fe8be1-696a-4457-8be9-cc32cc53ebc9" providerId="ADAL" clId="{1BDD9141-86EC-40B8-98AB-DDB0DFFCCC77}" dt="2021-10-01T12:44:44.519" v="1915" actId="47"/>
        <pc:sldMkLst>
          <pc:docMk/>
          <pc:sldMk cId="1034720912" sldId="477"/>
        </pc:sldMkLst>
      </pc:sldChg>
      <pc:sldChg chg="del">
        <pc:chgData name="Rachel Ann Lillywhite" userId="b0fe8be1-696a-4457-8be9-cc32cc53ebc9" providerId="ADAL" clId="{1BDD9141-86EC-40B8-98AB-DDB0DFFCCC77}" dt="2021-10-01T12:44:47.173" v="1918" actId="47"/>
        <pc:sldMkLst>
          <pc:docMk/>
          <pc:sldMk cId="423658599" sldId="478"/>
        </pc:sldMkLst>
      </pc:sldChg>
      <pc:sldChg chg="del">
        <pc:chgData name="Rachel Ann Lillywhite" userId="b0fe8be1-696a-4457-8be9-cc32cc53ebc9" providerId="ADAL" clId="{1BDD9141-86EC-40B8-98AB-DDB0DFFCCC77}" dt="2021-10-01T12:44:48.380" v="1920" actId="47"/>
        <pc:sldMkLst>
          <pc:docMk/>
          <pc:sldMk cId="3292606894" sldId="479"/>
        </pc:sldMkLst>
      </pc:sldChg>
      <pc:sldChg chg="del">
        <pc:chgData name="Rachel Ann Lillywhite" userId="b0fe8be1-696a-4457-8be9-cc32cc53ebc9" providerId="ADAL" clId="{1BDD9141-86EC-40B8-98AB-DDB0DFFCCC77}" dt="2021-10-01T12:44:49.134" v="1921" actId="47"/>
        <pc:sldMkLst>
          <pc:docMk/>
          <pc:sldMk cId="3622507025" sldId="480"/>
        </pc:sldMkLst>
      </pc:sldChg>
      <pc:sldChg chg="del">
        <pc:chgData name="Rachel Ann Lillywhite" userId="b0fe8be1-696a-4457-8be9-cc32cc53ebc9" providerId="ADAL" clId="{1BDD9141-86EC-40B8-98AB-DDB0DFFCCC77}" dt="2021-10-01T12:44:47.809" v="1919" actId="47"/>
        <pc:sldMkLst>
          <pc:docMk/>
          <pc:sldMk cId="1254718827" sldId="481"/>
        </pc:sldMkLst>
      </pc:sldChg>
      <pc:sldChg chg="del">
        <pc:chgData name="Rachel Ann Lillywhite" userId="b0fe8be1-696a-4457-8be9-cc32cc53ebc9" providerId="ADAL" clId="{1BDD9141-86EC-40B8-98AB-DDB0DFFCCC77}" dt="2021-10-01T12:44:50.242" v="1922" actId="47"/>
        <pc:sldMkLst>
          <pc:docMk/>
          <pc:sldMk cId="2923857932" sldId="482"/>
        </pc:sldMkLst>
      </pc:sldChg>
      <pc:sldChg chg="del">
        <pc:chgData name="Rachel Ann Lillywhite" userId="b0fe8be1-696a-4457-8be9-cc32cc53ebc9" providerId="ADAL" clId="{1BDD9141-86EC-40B8-98AB-DDB0DFFCCC77}" dt="2021-10-01T12:44:50.840" v="1923" actId="47"/>
        <pc:sldMkLst>
          <pc:docMk/>
          <pc:sldMk cId="53957458" sldId="483"/>
        </pc:sldMkLst>
      </pc:sldChg>
      <pc:sldChg chg="del">
        <pc:chgData name="Rachel Ann Lillywhite" userId="b0fe8be1-696a-4457-8be9-cc32cc53ebc9" providerId="ADAL" clId="{1BDD9141-86EC-40B8-98AB-DDB0DFFCCC77}" dt="2021-10-01T12:44:51.628" v="1926" actId="47"/>
        <pc:sldMkLst>
          <pc:docMk/>
          <pc:sldMk cId="933118402" sldId="484"/>
        </pc:sldMkLst>
      </pc:sldChg>
      <pc:sldChg chg="del">
        <pc:chgData name="Rachel Ann Lillywhite" userId="b0fe8be1-696a-4457-8be9-cc32cc53ebc9" providerId="ADAL" clId="{1BDD9141-86EC-40B8-98AB-DDB0DFFCCC77}" dt="2021-10-01T12:44:52.224" v="1927" actId="47"/>
        <pc:sldMkLst>
          <pc:docMk/>
          <pc:sldMk cId="573879108" sldId="485"/>
        </pc:sldMkLst>
      </pc:sldChg>
      <pc:sldChg chg="del">
        <pc:chgData name="Rachel Ann Lillywhite" userId="b0fe8be1-696a-4457-8be9-cc32cc53ebc9" providerId="ADAL" clId="{1BDD9141-86EC-40B8-98AB-DDB0DFFCCC77}" dt="2021-10-01T12:44:53.156" v="1929" actId="47"/>
        <pc:sldMkLst>
          <pc:docMk/>
          <pc:sldMk cId="3163821427" sldId="486"/>
        </pc:sldMkLst>
      </pc:sldChg>
      <pc:sldChg chg="del">
        <pc:chgData name="Rachel Ann Lillywhite" userId="b0fe8be1-696a-4457-8be9-cc32cc53ebc9" providerId="ADAL" clId="{1BDD9141-86EC-40B8-98AB-DDB0DFFCCC77}" dt="2021-10-01T12:44:51.421" v="1925" actId="47"/>
        <pc:sldMkLst>
          <pc:docMk/>
          <pc:sldMk cId="2708000799" sldId="487"/>
        </pc:sldMkLst>
      </pc:sldChg>
      <pc:sldChg chg="del">
        <pc:chgData name="Rachel Ann Lillywhite" userId="b0fe8be1-696a-4457-8be9-cc32cc53ebc9" providerId="ADAL" clId="{1BDD9141-86EC-40B8-98AB-DDB0DFFCCC77}" dt="2021-10-01T12:44:51.181" v="1924" actId="47"/>
        <pc:sldMkLst>
          <pc:docMk/>
          <pc:sldMk cId="556308676" sldId="488"/>
        </pc:sldMkLst>
      </pc:sldChg>
      <pc:sldChg chg="del">
        <pc:chgData name="Rachel Ann Lillywhite" userId="b0fe8be1-696a-4457-8be9-cc32cc53ebc9" providerId="ADAL" clId="{1BDD9141-86EC-40B8-98AB-DDB0DFFCCC77}" dt="2021-10-01T12:44:52.550" v="1928" actId="47"/>
        <pc:sldMkLst>
          <pc:docMk/>
          <pc:sldMk cId="3811672011" sldId="489"/>
        </pc:sldMkLst>
      </pc:sldChg>
      <pc:sldChg chg="del">
        <pc:chgData name="Rachel Ann Lillywhite" userId="b0fe8be1-696a-4457-8be9-cc32cc53ebc9" providerId="ADAL" clId="{1BDD9141-86EC-40B8-98AB-DDB0DFFCCC77}" dt="2021-10-01T12:44:53.600" v="1930" actId="47"/>
        <pc:sldMkLst>
          <pc:docMk/>
          <pc:sldMk cId="1333514117" sldId="491"/>
        </pc:sldMkLst>
      </pc:sldChg>
      <pc:sldChg chg="del">
        <pc:chgData name="Rachel Ann Lillywhite" userId="b0fe8be1-696a-4457-8be9-cc32cc53ebc9" providerId="ADAL" clId="{1BDD9141-86EC-40B8-98AB-DDB0DFFCCC77}" dt="2021-10-01T12:44:55.204" v="1932" actId="47"/>
        <pc:sldMkLst>
          <pc:docMk/>
          <pc:sldMk cId="1244228239" sldId="492"/>
        </pc:sldMkLst>
      </pc:sldChg>
      <pc:sldChg chg="addSp delSp modSp del mod ord">
        <pc:chgData name="Rachel Ann Lillywhite" userId="b0fe8be1-696a-4457-8be9-cc32cc53ebc9" providerId="ADAL" clId="{1BDD9141-86EC-40B8-98AB-DDB0DFFCCC77}" dt="2021-10-01T13:03:40.589" v="2676" actId="2696"/>
        <pc:sldMkLst>
          <pc:docMk/>
          <pc:sldMk cId="3807220119" sldId="493"/>
        </pc:sldMkLst>
        <pc:spChg chg="add del">
          <ac:chgData name="Rachel Ann Lillywhite" userId="b0fe8be1-696a-4457-8be9-cc32cc53ebc9" providerId="ADAL" clId="{1BDD9141-86EC-40B8-98AB-DDB0DFFCCC77}" dt="2021-10-01T12:54:59.316" v="2294" actId="22"/>
          <ac:spMkLst>
            <pc:docMk/>
            <pc:sldMk cId="3807220119" sldId="493"/>
            <ac:spMk id="5" creationId="{1D3565FE-776E-4420-BF54-89CEDC1565AA}"/>
          </ac:spMkLst>
        </pc:spChg>
        <pc:spChg chg="mod">
          <ac:chgData name="Rachel Ann Lillywhite" userId="b0fe8be1-696a-4457-8be9-cc32cc53ebc9" providerId="ADAL" clId="{1BDD9141-86EC-40B8-98AB-DDB0DFFCCC77}" dt="2021-10-01T12:55:32.620" v="2296"/>
          <ac:spMkLst>
            <pc:docMk/>
            <pc:sldMk cId="3807220119" sldId="493"/>
            <ac:spMk id="7" creationId="{4CD08565-CD35-4C50-A9C4-08425C10FFF7}"/>
          </ac:spMkLst>
        </pc:spChg>
        <pc:spChg chg="mod">
          <ac:chgData name="Rachel Ann Lillywhite" userId="b0fe8be1-696a-4457-8be9-cc32cc53ebc9" providerId="ADAL" clId="{1BDD9141-86EC-40B8-98AB-DDB0DFFCCC77}" dt="2021-10-01T12:56:16.731" v="2302"/>
          <ac:spMkLst>
            <pc:docMk/>
            <pc:sldMk cId="3807220119" sldId="493"/>
            <ac:spMk id="8" creationId="{4FAE8167-0BFD-4702-A935-55841B6A456D}"/>
          </ac:spMkLst>
        </pc:spChg>
        <pc:grpChg chg="add mod">
          <ac:chgData name="Rachel Ann Lillywhite" userId="b0fe8be1-696a-4457-8be9-cc32cc53ebc9" providerId="ADAL" clId="{1BDD9141-86EC-40B8-98AB-DDB0DFFCCC77}" dt="2021-10-01T12:55:49.776" v="2300" actId="1076"/>
          <ac:grpSpMkLst>
            <pc:docMk/>
            <pc:sldMk cId="3807220119" sldId="493"/>
            <ac:grpSpMk id="6" creationId="{64009964-700C-4C44-A322-8DB81E4641D4}"/>
          </ac:grpSpMkLst>
        </pc:grpChg>
        <pc:picChg chg="mod">
          <ac:chgData name="Rachel Ann Lillywhite" userId="b0fe8be1-696a-4457-8be9-cc32cc53ebc9" providerId="ADAL" clId="{1BDD9141-86EC-40B8-98AB-DDB0DFFCCC77}" dt="2021-10-01T12:55:41.541" v="2299" actId="1076"/>
          <ac:picMkLst>
            <pc:docMk/>
            <pc:sldMk cId="3807220119" sldId="493"/>
            <ac:picMk id="4" creationId="{37C1DE31-A14A-4D81-9D9D-F540AE297DF1}"/>
          </ac:picMkLst>
        </pc:picChg>
      </pc:sldChg>
      <pc:sldChg chg="add del">
        <pc:chgData name="Rachel Ann Lillywhite" userId="b0fe8be1-696a-4457-8be9-cc32cc53ebc9" providerId="ADAL" clId="{1BDD9141-86EC-40B8-98AB-DDB0DFFCCC77}" dt="2021-10-18T12:40:14.874" v="5485" actId="47"/>
        <pc:sldMkLst>
          <pc:docMk/>
          <pc:sldMk cId="3950497620" sldId="493"/>
        </pc:sldMkLst>
      </pc:sldChg>
      <pc:sldChg chg="del">
        <pc:chgData name="Rachel Ann Lillywhite" userId="b0fe8be1-696a-4457-8be9-cc32cc53ebc9" providerId="ADAL" clId="{1BDD9141-86EC-40B8-98AB-DDB0DFFCCC77}" dt="2021-10-01T12:44:54.072" v="1931" actId="47"/>
        <pc:sldMkLst>
          <pc:docMk/>
          <pc:sldMk cId="2161700555" sldId="495"/>
        </pc:sldMkLst>
      </pc:sldChg>
      <pc:sldChg chg="del">
        <pc:chgData name="Rachel Ann Lillywhite" userId="b0fe8be1-696a-4457-8be9-cc32cc53ebc9" providerId="ADAL" clId="{1BDD9141-86EC-40B8-98AB-DDB0DFFCCC77}" dt="2021-10-01T12:38:51.544" v="1698" actId="47"/>
        <pc:sldMkLst>
          <pc:docMk/>
          <pc:sldMk cId="2158628307" sldId="496"/>
        </pc:sldMkLst>
      </pc:sldChg>
      <pc:sldChg chg="del">
        <pc:chgData name="Rachel Ann Lillywhite" userId="b0fe8be1-696a-4457-8be9-cc32cc53ebc9" providerId="ADAL" clId="{1BDD9141-86EC-40B8-98AB-DDB0DFFCCC77}" dt="2021-10-01T12:38:17.776" v="1697" actId="47"/>
        <pc:sldMkLst>
          <pc:docMk/>
          <pc:sldMk cId="602286233" sldId="497"/>
        </pc:sldMkLst>
      </pc:sldChg>
      <pc:sldChg chg="del">
        <pc:chgData name="Rachel Ann Lillywhite" userId="b0fe8be1-696a-4457-8be9-cc32cc53ebc9" providerId="ADAL" clId="{1BDD9141-86EC-40B8-98AB-DDB0DFFCCC77}" dt="2021-10-01T12:39:06.903" v="1701" actId="47"/>
        <pc:sldMkLst>
          <pc:docMk/>
          <pc:sldMk cId="3954515940" sldId="498"/>
        </pc:sldMkLst>
      </pc:sldChg>
      <pc:sldChg chg="addSp modSp add mod">
        <pc:chgData name="Rachel Ann Lillywhite" userId="b0fe8be1-696a-4457-8be9-cc32cc53ebc9" providerId="ADAL" clId="{1BDD9141-86EC-40B8-98AB-DDB0DFFCCC77}" dt="2021-10-20T14:39:39.718" v="14878" actId="1035"/>
        <pc:sldMkLst>
          <pc:docMk/>
          <pc:sldMk cId="1695256830" sldId="499"/>
        </pc:sldMkLst>
        <pc:spChg chg="add mod">
          <ac:chgData name="Rachel Ann Lillywhite" userId="b0fe8be1-696a-4457-8be9-cc32cc53ebc9" providerId="ADAL" clId="{1BDD9141-86EC-40B8-98AB-DDB0DFFCCC77}" dt="2021-10-01T11:11:30.593" v="181" actId="1037"/>
          <ac:spMkLst>
            <pc:docMk/>
            <pc:sldMk cId="1695256830" sldId="499"/>
            <ac:spMk id="2" creationId="{15621D67-E437-40D2-B1C2-04B39796D123}"/>
          </ac:spMkLst>
        </pc:spChg>
        <pc:spChg chg="add mod">
          <ac:chgData name="Rachel Ann Lillywhite" userId="b0fe8be1-696a-4457-8be9-cc32cc53ebc9" providerId="ADAL" clId="{1BDD9141-86EC-40B8-98AB-DDB0DFFCCC77}" dt="2021-10-20T14:39:39.718" v="14878" actId="1035"/>
          <ac:spMkLst>
            <pc:docMk/>
            <pc:sldMk cId="1695256830" sldId="499"/>
            <ac:spMk id="3" creationId="{FBBA459F-2983-4C34-8656-6AFFE146681B}"/>
          </ac:spMkLst>
        </pc:spChg>
        <pc:picChg chg="mod">
          <ac:chgData name="Rachel Ann Lillywhite" userId="b0fe8be1-696a-4457-8be9-cc32cc53ebc9" providerId="ADAL" clId="{1BDD9141-86EC-40B8-98AB-DDB0DFFCCC77}" dt="2021-10-01T11:11:30.593" v="181" actId="1037"/>
          <ac:picMkLst>
            <pc:docMk/>
            <pc:sldMk cId="1695256830" sldId="499"/>
            <ac:picMk id="6" creationId="{8C47DF46-596A-478E-AE2A-FA33DCB5F76A}"/>
          </ac:picMkLst>
        </pc:picChg>
      </pc:sldChg>
      <pc:sldChg chg="addSp delSp modSp new del mod">
        <pc:chgData name="Rachel Ann Lillywhite" userId="b0fe8be1-696a-4457-8be9-cc32cc53ebc9" providerId="ADAL" clId="{1BDD9141-86EC-40B8-98AB-DDB0DFFCCC77}" dt="2021-10-01T11:18:06.945" v="252" actId="47"/>
        <pc:sldMkLst>
          <pc:docMk/>
          <pc:sldMk cId="769887169" sldId="500"/>
        </pc:sldMkLst>
        <pc:spChg chg="del">
          <ac:chgData name="Rachel Ann Lillywhite" userId="b0fe8be1-696a-4457-8be9-cc32cc53ebc9" providerId="ADAL" clId="{1BDD9141-86EC-40B8-98AB-DDB0DFFCCC77}" dt="2021-10-01T11:16:25.312" v="233" actId="478"/>
          <ac:spMkLst>
            <pc:docMk/>
            <pc:sldMk cId="769887169" sldId="500"/>
            <ac:spMk id="2" creationId="{9229748F-93E8-4986-A78A-A7C7EEFB9DEE}"/>
          </ac:spMkLst>
        </pc:spChg>
        <pc:spChg chg="del">
          <ac:chgData name="Rachel Ann Lillywhite" userId="b0fe8be1-696a-4457-8be9-cc32cc53ebc9" providerId="ADAL" clId="{1BDD9141-86EC-40B8-98AB-DDB0DFFCCC77}" dt="2021-10-01T11:16:23.851" v="232" actId="478"/>
          <ac:spMkLst>
            <pc:docMk/>
            <pc:sldMk cId="769887169" sldId="500"/>
            <ac:spMk id="3" creationId="{E9AD39CD-68E0-42B2-A930-2A4091CD698E}"/>
          </ac:spMkLst>
        </pc:spChg>
        <pc:spChg chg="add del mod">
          <ac:chgData name="Rachel Ann Lillywhite" userId="b0fe8be1-696a-4457-8be9-cc32cc53ebc9" providerId="ADAL" clId="{1BDD9141-86EC-40B8-98AB-DDB0DFFCCC77}" dt="2021-10-01T11:16:50.049" v="239" actId="478"/>
          <ac:spMkLst>
            <pc:docMk/>
            <pc:sldMk cId="769887169" sldId="500"/>
            <ac:spMk id="4" creationId="{39326886-0357-4AB4-A4B1-A68F9FFC00AF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5" creationId="{519B20D9-2145-460C-8B4D-2EBFD293B58B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6" creationId="{12DDB055-A506-4DA7-BB13-F35FBEDB0BBE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7" creationId="{21AB5920-2C21-4246-8853-FC6BAB0F8DEC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8" creationId="{83CD05C6-EA8D-4D52-961B-1800F7BBEC31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9" creationId="{BB5C0505-A15B-4F86-B816-74562607924F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10" creationId="{1CC791F1-609B-4B3F-9847-125E728A2113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11" creationId="{20803F54-B9D2-484D-A556-659E68555629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12" creationId="{BE1A3877-FA16-49F8-9B6C-5D4BFD8F3824}"/>
          </ac:spMkLst>
        </pc:spChg>
        <pc:spChg chg="add del mod">
          <ac:chgData name="Rachel Ann Lillywhite" userId="b0fe8be1-696a-4457-8be9-cc32cc53ebc9" providerId="ADAL" clId="{1BDD9141-86EC-40B8-98AB-DDB0DFFCCC77}" dt="2021-10-01T11:17:38.744" v="248" actId="478"/>
          <ac:spMkLst>
            <pc:docMk/>
            <pc:sldMk cId="769887169" sldId="500"/>
            <ac:spMk id="13" creationId="{7FD1BDF1-1C69-4ACA-AA4D-07CA2205C9F7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14" creationId="{0AEFC962-EC61-496B-977C-CB0D8C87414B}"/>
          </ac:spMkLst>
        </pc:spChg>
      </pc:sldChg>
      <pc:sldChg chg="addSp delSp modSp add mod">
        <pc:chgData name="Rachel Ann Lillywhite" userId="b0fe8be1-696a-4457-8be9-cc32cc53ebc9" providerId="ADAL" clId="{1BDD9141-86EC-40B8-98AB-DDB0DFFCCC77}" dt="2021-10-27T10:23:54.957" v="15348" actId="207"/>
        <pc:sldMkLst>
          <pc:docMk/>
          <pc:sldMk cId="956598502" sldId="501"/>
        </pc:sldMkLst>
        <pc:spChg chg="del">
          <ac:chgData name="Rachel Ann Lillywhite" userId="b0fe8be1-696a-4457-8be9-cc32cc53ebc9" providerId="ADAL" clId="{1BDD9141-86EC-40B8-98AB-DDB0DFFCCC77}" dt="2021-10-01T11:17:07.758" v="242" actId="478"/>
          <ac:spMkLst>
            <pc:docMk/>
            <pc:sldMk cId="956598502" sldId="501"/>
            <ac:spMk id="2" creationId="{15621D67-E437-40D2-B1C2-04B39796D123}"/>
          </ac:spMkLst>
        </pc:spChg>
        <pc:spChg chg="del">
          <ac:chgData name="Rachel Ann Lillywhite" userId="b0fe8be1-696a-4457-8be9-cc32cc53ebc9" providerId="ADAL" clId="{1BDD9141-86EC-40B8-98AB-DDB0DFFCCC77}" dt="2021-10-01T11:17:07.758" v="242" actId="478"/>
          <ac:spMkLst>
            <pc:docMk/>
            <pc:sldMk cId="956598502" sldId="501"/>
            <ac:spMk id="3" creationId="{FBBA459F-2983-4C34-8656-6AFFE146681B}"/>
          </ac:spMkLst>
        </pc:spChg>
        <pc:spChg chg="add mod">
          <ac:chgData name="Rachel Ann Lillywhite" userId="b0fe8be1-696a-4457-8be9-cc32cc53ebc9" providerId="ADAL" clId="{1BDD9141-86EC-40B8-98AB-DDB0DFFCCC77}" dt="2021-10-19T07:57:31.379" v="6656" actId="164"/>
          <ac:spMkLst>
            <pc:docMk/>
            <pc:sldMk cId="956598502" sldId="501"/>
            <ac:spMk id="4" creationId="{5BF081EA-B865-440D-8EB9-B2FF59D934A6}"/>
          </ac:spMkLst>
        </pc:spChg>
        <pc:spChg chg="add mod">
          <ac:chgData name="Rachel Ann Lillywhite" userId="b0fe8be1-696a-4457-8be9-cc32cc53ebc9" providerId="ADAL" clId="{1BDD9141-86EC-40B8-98AB-DDB0DFFCCC77}" dt="2021-10-05T15:09:39.643" v="3618" actId="207"/>
          <ac:spMkLst>
            <pc:docMk/>
            <pc:sldMk cId="956598502" sldId="501"/>
            <ac:spMk id="5" creationId="{CB8C1BB6-3327-4BB7-AB68-AFC2467D6DEA}"/>
          </ac:spMkLst>
        </pc:spChg>
        <pc:spChg chg="add mod">
          <ac:chgData name="Rachel Ann Lillywhite" userId="b0fe8be1-696a-4457-8be9-cc32cc53ebc9" providerId="ADAL" clId="{1BDD9141-86EC-40B8-98AB-DDB0DFFCCC77}" dt="2021-10-01T12:09:41.335" v="1169" actId="1076"/>
          <ac:spMkLst>
            <pc:docMk/>
            <pc:sldMk cId="956598502" sldId="501"/>
            <ac:spMk id="7" creationId="{1652A6DE-4AE9-493A-B2F9-2EF97CD791E2}"/>
          </ac:spMkLst>
        </pc:spChg>
        <pc:spChg chg="add mod">
          <ac:chgData name="Rachel Ann Lillywhite" userId="b0fe8be1-696a-4457-8be9-cc32cc53ebc9" providerId="ADAL" clId="{1BDD9141-86EC-40B8-98AB-DDB0DFFCCC77}" dt="2021-10-27T10:23:54.957" v="15348" actId="207"/>
          <ac:spMkLst>
            <pc:docMk/>
            <pc:sldMk cId="956598502" sldId="501"/>
            <ac:spMk id="8" creationId="{F6179A64-0787-48DA-88DC-8BB5760C74EB}"/>
          </ac:spMkLst>
        </pc:spChg>
        <pc:spChg chg="add mod">
          <ac:chgData name="Rachel Ann Lillywhite" userId="b0fe8be1-696a-4457-8be9-cc32cc53ebc9" providerId="ADAL" clId="{1BDD9141-86EC-40B8-98AB-DDB0DFFCCC77}" dt="2021-10-01T11:37:07.808" v="543" actId="1076"/>
          <ac:spMkLst>
            <pc:docMk/>
            <pc:sldMk cId="956598502" sldId="501"/>
            <ac:spMk id="9" creationId="{9022F732-D394-4139-B12F-733846BCCCBF}"/>
          </ac:spMkLst>
        </pc:spChg>
        <pc:spChg chg="add del mod">
          <ac:chgData name="Rachel Ann Lillywhite" userId="b0fe8be1-696a-4457-8be9-cc32cc53ebc9" providerId="ADAL" clId="{1BDD9141-86EC-40B8-98AB-DDB0DFFCCC77}" dt="2021-10-01T11:26:54.680" v="318" actId="478"/>
          <ac:spMkLst>
            <pc:docMk/>
            <pc:sldMk cId="956598502" sldId="501"/>
            <ac:spMk id="11" creationId="{5F8C1360-1846-447C-931F-B0D0EFEA6393}"/>
          </ac:spMkLst>
        </pc:spChg>
        <pc:spChg chg="add mod">
          <ac:chgData name="Rachel Ann Lillywhite" userId="b0fe8be1-696a-4457-8be9-cc32cc53ebc9" providerId="ADAL" clId="{1BDD9141-86EC-40B8-98AB-DDB0DFFCCC77}" dt="2021-10-19T07:57:31.379" v="6656" actId="164"/>
          <ac:spMkLst>
            <pc:docMk/>
            <pc:sldMk cId="956598502" sldId="501"/>
            <ac:spMk id="13" creationId="{C077EC3C-C38E-4802-BDC6-8693A4B5B927}"/>
          </ac:spMkLst>
        </pc:spChg>
        <pc:spChg chg="add mod">
          <ac:chgData name="Rachel Ann Lillywhite" userId="b0fe8be1-696a-4457-8be9-cc32cc53ebc9" providerId="ADAL" clId="{1BDD9141-86EC-40B8-98AB-DDB0DFFCCC77}" dt="2021-10-19T07:57:31.379" v="6656" actId="164"/>
          <ac:spMkLst>
            <pc:docMk/>
            <pc:sldMk cId="956598502" sldId="501"/>
            <ac:spMk id="14" creationId="{0C039885-8139-4635-9CA1-AD763017F569}"/>
          </ac:spMkLst>
        </pc:spChg>
        <pc:spChg chg="add mod topLvl">
          <ac:chgData name="Rachel Ann Lillywhite" userId="b0fe8be1-696a-4457-8be9-cc32cc53ebc9" providerId="ADAL" clId="{1BDD9141-86EC-40B8-98AB-DDB0DFFCCC77}" dt="2021-10-19T13:28:43.751" v="9356" actId="165"/>
          <ac:spMkLst>
            <pc:docMk/>
            <pc:sldMk cId="956598502" sldId="501"/>
            <ac:spMk id="15" creationId="{F0DC5EFE-0966-4C5A-B050-4B7D60F21487}"/>
          </ac:spMkLst>
        </pc:spChg>
        <pc:spChg chg="add mod topLvl">
          <ac:chgData name="Rachel Ann Lillywhite" userId="b0fe8be1-696a-4457-8be9-cc32cc53ebc9" providerId="ADAL" clId="{1BDD9141-86EC-40B8-98AB-DDB0DFFCCC77}" dt="2021-10-19T13:28:53.590" v="9364" actId="20577"/>
          <ac:spMkLst>
            <pc:docMk/>
            <pc:sldMk cId="956598502" sldId="501"/>
            <ac:spMk id="16" creationId="{A920C91C-647C-478A-9F64-4A2ADB5D54E8}"/>
          </ac:spMkLst>
        </pc:spChg>
        <pc:spChg chg="add mod topLvl">
          <ac:chgData name="Rachel Ann Lillywhite" userId="b0fe8be1-696a-4457-8be9-cc32cc53ebc9" providerId="ADAL" clId="{1BDD9141-86EC-40B8-98AB-DDB0DFFCCC77}" dt="2021-10-19T13:28:43.751" v="9356" actId="165"/>
          <ac:spMkLst>
            <pc:docMk/>
            <pc:sldMk cId="956598502" sldId="501"/>
            <ac:spMk id="17" creationId="{0066B353-86C2-4362-BFED-0C0FF3F0D835}"/>
          </ac:spMkLst>
        </pc:spChg>
        <pc:spChg chg="add mod">
          <ac:chgData name="Rachel Ann Lillywhite" userId="b0fe8be1-696a-4457-8be9-cc32cc53ebc9" providerId="ADAL" clId="{1BDD9141-86EC-40B8-98AB-DDB0DFFCCC77}" dt="2021-10-19T07:57:37.162" v="6658" actId="1076"/>
          <ac:spMkLst>
            <pc:docMk/>
            <pc:sldMk cId="956598502" sldId="501"/>
            <ac:spMk id="19" creationId="{CDC812FA-F43D-4C70-9E44-62FC19BD1606}"/>
          </ac:spMkLst>
        </pc:spChg>
        <pc:spChg chg="mod topLvl">
          <ac:chgData name="Rachel Ann Lillywhite" userId="b0fe8be1-696a-4457-8be9-cc32cc53ebc9" providerId="ADAL" clId="{1BDD9141-86EC-40B8-98AB-DDB0DFFCCC77}" dt="2021-10-20T11:25:11.696" v="13389" actId="165"/>
          <ac:spMkLst>
            <pc:docMk/>
            <pc:sldMk cId="956598502" sldId="501"/>
            <ac:spMk id="20" creationId="{D2B4B497-5926-4154-8AB6-D33E2110F531}"/>
          </ac:spMkLst>
        </pc:spChg>
        <pc:spChg chg="mod topLvl">
          <ac:chgData name="Rachel Ann Lillywhite" userId="b0fe8be1-696a-4457-8be9-cc32cc53ebc9" providerId="ADAL" clId="{1BDD9141-86EC-40B8-98AB-DDB0DFFCCC77}" dt="2021-10-20T11:25:16.921" v="13390" actId="1076"/>
          <ac:spMkLst>
            <pc:docMk/>
            <pc:sldMk cId="956598502" sldId="501"/>
            <ac:spMk id="21" creationId="{0530D7CC-692E-4371-8B09-46F5D856D02C}"/>
          </ac:spMkLst>
        </pc:spChg>
        <pc:spChg chg="mod topLvl">
          <ac:chgData name="Rachel Ann Lillywhite" userId="b0fe8be1-696a-4457-8be9-cc32cc53ebc9" providerId="ADAL" clId="{1BDD9141-86EC-40B8-98AB-DDB0DFFCCC77}" dt="2021-10-20T11:25:11.696" v="13389" actId="165"/>
          <ac:spMkLst>
            <pc:docMk/>
            <pc:sldMk cId="956598502" sldId="501"/>
            <ac:spMk id="22" creationId="{4C68766A-F708-4CF1-B3AD-311EE5F933D9}"/>
          </ac:spMkLst>
        </pc:spChg>
        <pc:spChg chg="add mod">
          <ac:chgData name="Rachel Ann Lillywhite" userId="b0fe8be1-696a-4457-8be9-cc32cc53ebc9" providerId="ADAL" clId="{1BDD9141-86EC-40B8-98AB-DDB0DFFCCC77}" dt="2021-10-19T07:57:22.656" v="6653" actId="1076"/>
          <ac:spMkLst>
            <pc:docMk/>
            <pc:sldMk cId="956598502" sldId="501"/>
            <ac:spMk id="23" creationId="{B6E7F59E-21C9-49F9-8483-59F5AA335E36}"/>
          </ac:spMkLst>
        </pc:spChg>
        <pc:spChg chg="mod topLvl">
          <ac:chgData name="Rachel Ann Lillywhite" userId="b0fe8be1-696a-4457-8be9-cc32cc53ebc9" providerId="ADAL" clId="{1BDD9141-86EC-40B8-98AB-DDB0DFFCCC77}" dt="2021-10-01T11:36:36.368" v="534" actId="165"/>
          <ac:spMkLst>
            <pc:docMk/>
            <pc:sldMk cId="956598502" sldId="501"/>
            <ac:spMk id="24" creationId="{B554CC00-E171-45F2-8498-D878631B704E}"/>
          </ac:spMkLst>
        </pc:spChg>
        <pc:spChg chg="mod topLvl">
          <ac:chgData name="Rachel Ann Lillywhite" userId="b0fe8be1-696a-4457-8be9-cc32cc53ebc9" providerId="ADAL" clId="{1BDD9141-86EC-40B8-98AB-DDB0DFFCCC77}" dt="2021-10-27T10:07:42.462" v="15272" actId="255"/>
          <ac:spMkLst>
            <pc:docMk/>
            <pc:sldMk cId="956598502" sldId="501"/>
            <ac:spMk id="25" creationId="{8EFF8D1A-9B98-4167-9F7C-410D62B9E418}"/>
          </ac:spMkLst>
        </pc:spChg>
        <pc:spChg chg="mod topLvl">
          <ac:chgData name="Rachel Ann Lillywhite" userId="b0fe8be1-696a-4457-8be9-cc32cc53ebc9" providerId="ADAL" clId="{1BDD9141-86EC-40B8-98AB-DDB0DFFCCC77}" dt="2021-10-01T11:36:36.368" v="534" actId="165"/>
          <ac:spMkLst>
            <pc:docMk/>
            <pc:sldMk cId="956598502" sldId="501"/>
            <ac:spMk id="26" creationId="{9CBCA672-700F-4307-BB40-E3FA6205FD3E}"/>
          </ac:spMkLst>
        </pc:spChg>
        <pc:spChg chg="add mod">
          <ac:chgData name="Rachel Ann Lillywhite" userId="b0fe8be1-696a-4457-8be9-cc32cc53ebc9" providerId="ADAL" clId="{1BDD9141-86EC-40B8-98AB-DDB0DFFCCC77}" dt="2021-10-19T07:56:43.833" v="6647" actId="1076"/>
          <ac:spMkLst>
            <pc:docMk/>
            <pc:sldMk cId="956598502" sldId="501"/>
            <ac:spMk id="27" creationId="{E4A699EB-74AC-4F25-8189-69C9356D386A}"/>
          </ac:spMkLst>
        </pc:spChg>
        <pc:grpChg chg="add del mod">
          <ac:chgData name="Rachel Ann Lillywhite" userId="b0fe8be1-696a-4457-8be9-cc32cc53ebc9" providerId="ADAL" clId="{1BDD9141-86EC-40B8-98AB-DDB0DFFCCC77}" dt="2021-10-20T11:25:11.696" v="13389" actId="165"/>
          <ac:grpSpMkLst>
            <pc:docMk/>
            <pc:sldMk cId="956598502" sldId="501"/>
            <ac:grpSpMk id="2" creationId="{39D2069F-BA8C-4BC4-BFFF-FD4230D4DF2A}"/>
          </ac:grpSpMkLst>
        </pc:grpChg>
        <pc:grpChg chg="add mod">
          <ac:chgData name="Rachel Ann Lillywhite" userId="b0fe8be1-696a-4457-8be9-cc32cc53ebc9" providerId="ADAL" clId="{1BDD9141-86EC-40B8-98AB-DDB0DFFCCC77}" dt="2021-10-19T07:57:34.648" v="6657" actId="1076"/>
          <ac:grpSpMkLst>
            <pc:docMk/>
            <pc:sldMk cId="956598502" sldId="501"/>
            <ac:grpSpMk id="3" creationId="{B03941FA-39F6-4EC7-81A3-76908C00767E}"/>
          </ac:grpSpMkLst>
        </pc:grpChg>
        <pc:grpChg chg="add del mod">
          <ac:chgData name="Rachel Ann Lillywhite" userId="b0fe8be1-696a-4457-8be9-cc32cc53ebc9" providerId="ADAL" clId="{1BDD9141-86EC-40B8-98AB-DDB0DFFCCC77}" dt="2021-10-19T13:28:43.751" v="9356" actId="165"/>
          <ac:grpSpMkLst>
            <pc:docMk/>
            <pc:sldMk cId="956598502" sldId="501"/>
            <ac:grpSpMk id="18" creationId="{7BE0C937-2143-4E38-988F-9455B2066D90}"/>
          </ac:grpSpMkLst>
        </pc:grpChg>
        <pc:grpChg chg="add del mod">
          <ac:chgData name="Rachel Ann Lillywhite" userId="b0fe8be1-696a-4457-8be9-cc32cc53ebc9" providerId="ADAL" clId="{1BDD9141-86EC-40B8-98AB-DDB0DFFCCC77}" dt="2021-10-01T11:36:42.327" v="535" actId="165"/>
          <ac:grpSpMkLst>
            <pc:docMk/>
            <pc:sldMk cId="956598502" sldId="501"/>
            <ac:grpSpMk id="19" creationId="{A70B941F-EC5C-4295-83FD-53224363BDCA}"/>
          </ac:grpSpMkLst>
        </pc:grpChg>
        <pc:grpChg chg="add del mod">
          <ac:chgData name="Rachel Ann Lillywhite" userId="b0fe8be1-696a-4457-8be9-cc32cc53ebc9" providerId="ADAL" clId="{1BDD9141-86EC-40B8-98AB-DDB0DFFCCC77}" dt="2021-10-01T11:36:36.368" v="534" actId="165"/>
          <ac:grpSpMkLst>
            <pc:docMk/>
            <pc:sldMk cId="956598502" sldId="501"/>
            <ac:grpSpMk id="23" creationId="{CBF04006-F6A3-4B88-AF50-8BEFD2766219}"/>
          </ac:grpSpMkLst>
        </pc:grpChg>
        <pc:picChg chg="del">
          <ac:chgData name="Rachel Ann Lillywhite" userId="b0fe8be1-696a-4457-8be9-cc32cc53ebc9" providerId="ADAL" clId="{1BDD9141-86EC-40B8-98AB-DDB0DFFCCC77}" dt="2021-10-01T11:17:03.145" v="241" actId="478"/>
          <ac:picMkLst>
            <pc:docMk/>
            <pc:sldMk cId="956598502" sldId="501"/>
            <ac:picMk id="6" creationId="{8C47DF46-596A-478E-AE2A-FA33DCB5F76A}"/>
          </ac:picMkLst>
        </pc:picChg>
        <pc:picChg chg="add del mod">
          <ac:chgData name="Rachel Ann Lillywhite" userId="b0fe8be1-696a-4457-8be9-cc32cc53ebc9" providerId="ADAL" clId="{1BDD9141-86EC-40B8-98AB-DDB0DFFCCC77}" dt="2021-10-01T11:26:55.931" v="319" actId="478"/>
          <ac:picMkLst>
            <pc:docMk/>
            <pc:sldMk cId="956598502" sldId="501"/>
            <ac:picMk id="10" creationId="{669AEDCE-7611-4571-8F9C-BC16232AF63E}"/>
          </ac:picMkLst>
        </pc:picChg>
        <pc:picChg chg="add del mod">
          <ac:chgData name="Rachel Ann Lillywhite" userId="b0fe8be1-696a-4457-8be9-cc32cc53ebc9" providerId="ADAL" clId="{1BDD9141-86EC-40B8-98AB-DDB0DFFCCC77}" dt="2021-10-01T11:34:41.233" v="433" actId="478"/>
          <ac:picMkLst>
            <pc:docMk/>
            <pc:sldMk cId="956598502" sldId="501"/>
            <ac:picMk id="12" creationId="{19F322E4-245E-49A5-AD7D-E773B988985E}"/>
          </ac:picMkLst>
        </pc:picChg>
      </pc:sldChg>
      <pc:sldChg chg="addSp delSp modSp add mod modNotesTx">
        <pc:chgData name="Rachel Ann Lillywhite" userId="b0fe8be1-696a-4457-8be9-cc32cc53ebc9" providerId="ADAL" clId="{1BDD9141-86EC-40B8-98AB-DDB0DFFCCC77}" dt="2021-10-21T13:39:26.851" v="14909" actId="207"/>
        <pc:sldMkLst>
          <pc:docMk/>
          <pc:sldMk cId="3257897640" sldId="502"/>
        </pc:sldMkLst>
        <pc:spChg chg="add del">
          <ac:chgData name="Rachel Ann Lillywhite" userId="b0fe8be1-696a-4457-8be9-cc32cc53ebc9" providerId="ADAL" clId="{1BDD9141-86EC-40B8-98AB-DDB0DFFCCC77}" dt="2021-10-01T12:10:47.597" v="1173" actId="11529"/>
          <ac:spMkLst>
            <pc:docMk/>
            <pc:sldMk cId="3257897640" sldId="502"/>
            <ac:spMk id="2" creationId="{E1FE26A7-D197-4F95-B291-3C6C072D31BF}"/>
          </ac:spMkLst>
        </pc:spChg>
        <pc:spChg chg="mod">
          <ac:chgData name="Rachel Ann Lillywhite" userId="b0fe8be1-696a-4457-8be9-cc32cc53ebc9" providerId="ADAL" clId="{1BDD9141-86EC-40B8-98AB-DDB0DFFCCC77}" dt="2021-10-19T13:29:04.679" v="9365" actId="20577"/>
          <ac:spMkLst>
            <pc:docMk/>
            <pc:sldMk cId="3257897640" sldId="502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1BDD9141-86EC-40B8-98AB-DDB0DFFCCC77}" dt="2021-10-21T13:39:14.530" v="14907" actId="207"/>
          <ac:spMkLst>
            <pc:docMk/>
            <pc:sldMk cId="3257897640" sldId="502"/>
            <ac:spMk id="10" creationId="{A2FDA205-EEF5-4FB6-AFA9-DD039F7769A3}"/>
          </ac:spMkLst>
        </pc:spChg>
        <pc:spChg chg="mod">
          <ac:chgData name="Rachel Ann Lillywhite" userId="b0fe8be1-696a-4457-8be9-cc32cc53ebc9" providerId="ADAL" clId="{1BDD9141-86EC-40B8-98AB-DDB0DFFCCC77}" dt="2021-10-21T13:39:21.672" v="14908" actId="207"/>
          <ac:spMkLst>
            <pc:docMk/>
            <pc:sldMk cId="3257897640" sldId="502"/>
            <ac:spMk id="11" creationId="{E3EF39CC-F83B-4790-9949-7F3A81F7E32A}"/>
          </ac:spMkLst>
        </pc:spChg>
        <pc:spChg chg="mod">
          <ac:chgData name="Rachel Ann Lillywhite" userId="b0fe8be1-696a-4457-8be9-cc32cc53ebc9" providerId="ADAL" clId="{1BDD9141-86EC-40B8-98AB-DDB0DFFCCC77}" dt="2021-10-01T12:09:15.024" v="1166" actId="1076"/>
          <ac:spMkLst>
            <pc:docMk/>
            <pc:sldMk cId="3257897640" sldId="502"/>
            <ac:spMk id="15" creationId="{CB12B5D9-0D89-4749-8586-B15CA31182B2}"/>
          </ac:spMkLst>
        </pc:spChg>
        <pc:spChg chg="mod">
          <ac:chgData name="Rachel Ann Lillywhite" userId="b0fe8be1-696a-4457-8be9-cc32cc53ebc9" providerId="ADAL" clId="{1BDD9141-86EC-40B8-98AB-DDB0DFFCCC77}" dt="2021-10-21T13:39:26.851" v="14909" actId="207"/>
          <ac:spMkLst>
            <pc:docMk/>
            <pc:sldMk cId="3257897640" sldId="502"/>
            <ac:spMk id="20" creationId="{A5A55612-253E-467E-9DCE-D86ED6C1E6B2}"/>
          </ac:spMkLst>
        </pc:spChg>
      </pc:sldChg>
      <pc:sldChg chg="modSp add mod modNotesTx">
        <pc:chgData name="Rachel Ann Lillywhite" userId="b0fe8be1-696a-4457-8be9-cc32cc53ebc9" providerId="ADAL" clId="{1BDD9141-86EC-40B8-98AB-DDB0DFFCCC77}" dt="2021-10-20T11:37:50.040" v="13578" actId="14100"/>
        <pc:sldMkLst>
          <pc:docMk/>
          <pc:sldMk cId="3967194181" sldId="503"/>
        </pc:sldMkLst>
        <pc:spChg chg="mod">
          <ac:chgData name="Rachel Ann Lillywhite" userId="b0fe8be1-696a-4457-8be9-cc32cc53ebc9" providerId="ADAL" clId="{1BDD9141-86EC-40B8-98AB-DDB0DFFCCC77}" dt="2021-10-19T13:29:09.308" v="9366" actId="20577"/>
          <ac:spMkLst>
            <pc:docMk/>
            <pc:sldMk cId="3967194181" sldId="503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1BDD9141-86EC-40B8-98AB-DDB0DFFCCC77}" dt="2021-10-18T14:51:56.580" v="5871" actId="552"/>
          <ac:spMkLst>
            <pc:docMk/>
            <pc:sldMk cId="3967194181" sldId="503"/>
            <ac:spMk id="10" creationId="{A2FDA205-EEF5-4FB6-AFA9-DD039F7769A3}"/>
          </ac:spMkLst>
        </pc:spChg>
        <pc:spChg chg="mod">
          <ac:chgData name="Rachel Ann Lillywhite" userId="b0fe8be1-696a-4457-8be9-cc32cc53ebc9" providerId="ADAL" clId="{1BDD9141-86EC-40B8-98AB-DDB0DFFCCC77}" dt="2021-10-18T14:51:56.580" v="5871" actId="552"/>
          <ac:spMkLst>
            <pc:docMk/>
            <pc:sldMk cId="3967194181" sldId="503"/>
            <ac:spMk id="11" creationId="{E3EF39CC-F83B-4790-9949-7F3A81F7E32A}"/>
          </ac:spMkLst>
        </pc:spChg>
        <pc:spChg chg="mod">
          <ac:chgData name="Rachel Ann Lillywhite" userId="b0fe8be1-696a-4457-8be9-cc32cc53ebc9" providerId="ADAL" clId="{1BDD9141-86EC-40B8-98AB-DDB0DFFCCC77}" dt="2021-10-20T11:37:50.040" v="13578" actId="14100"/>
          <ac:spMkLst>
            <pc:docMk/>
            <pc:sldMk cId="3967194181" sldId="503"/>
            <ac:spMk id="20" creationId="{A5A55612-253E-467E-9DCE-D86ED6C1E6B2}"/>
          </ac:spMkLst>
        </pc:spChg>
      </pc:sldChg>
      <pc:sldChg chg="addSp delSp modSp add del mod ord">
        <pc:chgData name="Rachel Ann Lillywhite" userId="b0fe8be1-696a-4457-8be9-cc32cc53ebc9" providerId="ADAL" clId="{1BDD9141-86EC-40B8-98AB-DDB0DFFCCC77}" dt="2021-10-20T11:22:53.388" v="13319" actId="2696"/>
        <pc:sldMkLst>
          <pc:docMk/>
          <pc:sldMk cId="885314704" sldId="504"/>
        </pc:sldMkLst>
        <pc:spChg chg="del">
          <ac:chgData name="Rachel Ann Lillywhite" userId="b0fe8be1-696a-4457-8be9-cc32cc53ebc9" providerId="ADAL" clId="{1BDD9141-86EC-40B8-98AB-DDB0DFFCCC77}" dt="2021-10-01T12:19:03.814" v="1357" actId="478"/>
          <ac:spMkLst>
            <pc:docMk/>
            <pc:sldMk cId="885314704" sldId="504"/>
            <ac:spMk id="4" creationId="{5BF081EA-B865-440D-8EB9-B2FF59D934A6}"/>
          </ac:spMkLst>
        </pc:spChg>
        <pc:spChg chg="mod">
          <ac:chgData name="Rachel Ann Lillywhite" userId="b0fe8be1-696a-4457-8be9-cc32cc53ebc9" providerId="ADAL" clId="{1BDD9141-86EC-40B8-98AB-DDB0DFFCCC77}" dt="2021-10-04T13:03:07.969" v="3617" actId="1076"/>
          <ac:spMkLst>
            <pc:docMk/>
            <pc:sldMk cId="885314704" sldId="504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1BDD9141-86EC-40B8-98AB-DDB0DFFCCC77}" dt="2021-10-19T08:43:17.640" v="7586" actId="255"/>
          <ac:spMkLst>
            <pc:docMk/>
            <pc:sldMk cId="885314704" sldId="504"/>
            <ac:spMk id="8" creationId="{F6179A64-0787-48DA-88DC-8BB5760C74EB}"/>
          </ac:spMkLst>
        </pc:spChg>
        <pc:spChg chg="del">
          <ac:chgData name="Rachel Ann Lillywhite" userId="b0fe8be1-696a-4457-8be9-cc32cc53ebc9" providerId="ADAL" clId="{1BDD9141-86EC-40B8-98AB-DDB0DFFCCC77}" dt="2021-10-01T12:19:03.814" v="1357" actId="478"/>
          <ac:spMkLst>
            <pc:docMk/>
            <pc:sldMk cId="885314704" sldId="504"/>
            <ac:spMk id="13" creationId="{C077EC3C-C38E-4802-BDC6-8693A4B5B927}"/>
          </ac:spMkLst>
        </pc:spChg>
        <pc:spChg chg="del">
          <ac:chgData name="Rachel Ann Lillywhite" userId="b0fe8be1-696a-4457-8be9-cc32cc53ebc9" providerId="ADAL" clId="{1BDD9141-86EC-40B8-98AB-DDB0DFFCCC77}" dt="2021-10-01T12:19:03.814" v="1357" actId="478"/>
          <ac:spMkLst>
            <pc:docMk/>
            <pc:sldMk cId="885314704" sldId="504"/>
            <ac:spMk id="14" creationId="{0C039885-8139-4635-9CA1-AD763017F569}"/>
          </ac:spMkLst>
        </pc:spChg>
        <pc:spChg chg="add mod">
          <ac:chgData name="Rachel Ann Lillywhite" userId="b0fe8be1-696a-4457-8be9-cc32cc53ebc9" providerId="ADAL" clId="{1BDD9141-86EC-40B8-98AB-DDB0DFFCCC77}" dt="2021-10-19T13:29:20.856" v="9367" actId="1076"/>
          <ac:spMkLst>
            <pc:docMk/>
            <pc:sldMk cId="885314704" sldId="504"/>
            <ac:spMk id="19" creationId="{D7B02A22-E01E-47BA-A610-09898FBB5F12}"/>
          </ac:spMkLst>
        </pc:spChg>
        <pc:spChg chg="del">
          <ac:chgData name="Rachel Ann Lillywhite" userId="b0fe8be1-696a-4457-8be9-cc32cc53ebc9" providerId="ADAL" clId="{1BDD9141-86EC-40B8-98AB-DDB0DFFCCC77}" dt="2021-10-01T12:19:07.676" v="1358" actId="478"/>
          <ac:spMkLst>
            <pc:docMk/>
            <pc:sldMk cId="885314704" sldId="504"/>
            <ac:spMk id="20" creationId="{D2B4B497-5926-4154-8AB6-D33E2110F531}"/>
          </ac:spMkLst>
        </pc:spChg>
        <pc:spChg chg="del mod">
          <ac:chgData name="Rachel Ann Lillywhite" userId="b0fe8be1-696a-4457-8be9-cc32cc53ebc9" providerId="ADAL" clId="{1BDD9141-86EC-40B8-98AB-DDB0DFFCCC77}" dt="2021-10-01T12:19:07.676" v="1358" actId="478"/>
          <ac:spMkLst>
            <pc:docMk/>
            <pc:sldMk cId="885314704" sldId="504"/>
            <ac:spMk id="21" creationId="{0530D7CC-692E-4371-8B09-46F5D856D02C}"/>
          </ac:spMkLst>
        </pc:spChg>
        <pc:spChg chg="del">
          <ac:chgData name="Rachel Ann Lillywhite" userId="b0fe8be1-696a-4457-8be9-cc32cc53ebc9" providerId="ADAL" clId="{1BDD9141-86EC-40B8-98AB-DDB0DFFCCC77}" dt="2021-10-01T12:19:07.676" v="1358" actId="478"/>
          <ac:spMkLst>
            <pc:docMk/>
            <pc:sldMk cId="885314704" sldId="504"/>
            <ac:spMk id="22" creationId="{4C68766A-F708-4CF1-B3AD-311EE5F933D9}"/>
          </ac:spMkLst>
        </pc:spChg>
        <pc:spChg chg="add del mod">
          <ac:chgData name="Rachel Ann Lillywhite" userId="b0fe8be1-696a-4457-8be9-cc32cc53ebc9" providerId="ADAL" clId="{1BDD9141-86EC-40B8-98AB-DDB0DFFCCC77}" dt="2021-10-20T09:48:00.432" v="12528" actId="1076"/>
          <ac:spMkLst>
            <pc:docMk/>
            <pc:sldMk cId="885314704" sldId="504"/>
            <ac:spMk id="23" creationId="{4922A386-0ED4-438E-882A-10EB791D6B3F}"/>
          </ac:spMkLst>
        </pc:spChg>
        <pc:spChg chg="del">
          <ac:chgData name="Rachel Ann Lillywhite" userId="b0fe8be1-696a-4457-8be9-cc32cc53ebc9" providerId="ADAL" clId="{1BDD9141-86EC-40B8-98AB-DDB0DFFCCC77}" dt="2021-10-01T12:18:32.853" v="1354" actId="478"/>
          <ac:spMkLst>
            <pc:docMk/>
            <pc:sldMk cId="885314704" sldId="504"/>
            <ac:spMk id="24" creationId="{B554CC00-E171-45F2-8498-D878631B704E}"/>
          </ac:spMkLst>
        </pc:spChg>
        <pc:spChg chg="del">
          <ac:chgData name="Rachel Ann Lillywhite" userId="b0fe8be1-696a-4457-8be9-cc32cc53ebc9" providerId="ADAL" clId="{1BDD9141-86EC-40B8-98AB-DDB0DFFCCC77}" dt="2021-10-01T12:18:39.070" v="1355" actId="478"/>
          <ac:spMkLst>
            <pc:docMk/>
            <pc:sldMk cId="885314704" sldId="504"/>
            <ac:spMk id="25" creationId="{8EFF8D1A-9B98-4167-9F7C-410D62B9E418}"/>
          </ac:spMkLst>
        </pc:spChg>
        <pc:spChg chg="del">
          <ac:chgData name="Rachel Ann Lillywhite" userId="b0fe8be1-696a-4457-8be9-cc32cc53ebc9" providerId="ADAL" clId="{1BDD9141-86EC-40B8-98AB-DDB0DFFCCC77}" dt="2021-10-01T12:19:17.629" v="1360" actId="478"/>
          <ac:spMkLst>
            <pc:docMk/>
            <pc:sldMk cId="885314704" sldId="504"/>
            <ac:spMk id="26" creationId="{9CBCA672-700F-4307-BB40-E3FA6205FD3E}"/>
          </ac:spMkLst>
        </pc:spChg>
        <pc:spChg chg="add mod">
          <ac:chgData name="Rachel Ann Lillywhite" userId="b0fe8be1-696a-4457-8be9-cc32cc53ebc9" providerId="ADAL" clId="{1BDD9141-86EC-40B8-98AB-DDB0DFFCCC77}" dt="2021-10-20T09:47:54.624" v="12527" actId="1076"/>
          <ac:spMkLst>
            <pc:docMk/>
            <pc:sldMk cId="885314704" sldId="504"/>
            <ac:spMk id="27" creationId="{85C6EBE6-B80E-4369-8B01-3A84C27BEE3C}"/>
          </ac:spMkLst>
        </pc:spChg>
        <pc:grpChg chg="del">
          <ac:chgData name="Rachel Ann Lillywhite" userId="b0fe8be1-696a-4457-8be9-cc32cc53ebc9" providerId="ADAL" clId="{1BDD9141-86EC-40B8-98AB-DDB0DFFCCC77}" dt="2021-10-01T12:19:15.515" v="1359" actId="478"/>
          <ac:grpSpMkLst>
            <pc:docMk/>
            <pc:sldMk cId="885314704" sldId="504"/>
            <ac:grpSpMk id="18" creationId="{7BE0C937-2143-4E38-988F-9455B2066D90}"/>
          </ac:grpSpMkLst>
        </pc:grpChg>
      </pc:sldChg>
      <pc:sldChg chg="modSp add del mod setBg">
        <pc:chgData name="Rachel Ann Lillywhite" userId="b0fe8be1-696a-4457-8be9-cc32cc53ebc9" providerId="ADAL" clId="{1BDD9141-86EC-40B8-98AB-DDB0DFFCCC77}" dt="2021-10-20T11:24:40.793" v="13385" actId="47"/>
        <pc:sldMkLst>
          <pc:docMk/>
          <pc:sldMk cId="2384137049" sldId="504"/>
        </pc:sldMkLst>
        <pc:spChg chg="mod">
          <ac:chgData name="Rachel Ann Lillywhite" userId="b0fe8be1-696a-4457-8be9-cc32cc53ebc9" providerId="ADAL" clId="{1BDD9141-86EC-40B8-98AB-DDB0DFFCCC77}" dt="2021-10-20T11:24:37.849" v="13384" actId="20577"/>
          <ac:spMkLst>
            <pc:docMk/>
            <pc:sldMk cId="2384137049" sldId="504"/>
            <ac:spMk id="8" creationId="{F6179A64-0787-48DA-88DC-8BB5760C74EB}"/>
          </ac:spMkLst>
        </pc:spChg>
      </pc:sldChg>
      <pc:sldChg chg="addSp delSp modSp add mod ord modNotesTx">
        <pc:chgData name="Rachel Ann Lillywhite" userId="b0fe8be1-696a-4457-8be9-cc32cc53ebc9" providerId="ADAL" clId="{1BDD9141-86EC-40B8-98AB-DDB0DFFCCC77}" dt="2021-10-20T11:38:12.573" v="13579" actId="207"/>
        <pc:sldMkLst>
          <pc:docMk/>
          <pc:sldMk cId="3159496993" sldId="505"/>
        </pc:sldMkLst>
        <pc:spChg chg="add mod">
          <ac:chgData name="Rachel Ann Lillywhite" userId="b0fe8be1-696a-4457-8be9-cc32cc53ebc9" providerId="ADAL" clId="{1BDD9141-86EC-40B8-98AB-DDB0DFFCCC77}" dt="2021-10-20T11:38:12.573" v="13579" actId="207"/>
          <ac:spMkLst>
            <pc:docMk/>
            <pc:sldMk cId="3159496993" sldId="505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19T13:34:23.135" v="9524" actId="1076"/>
          <ac:spMkLst>
            <pc:docMk/>
            <pc:sldMk cId="3159496993" sldId="505"/>
            <ac:spMk id="9" creationId="{2ACD10D5-B358-410B-B962-5BC23379C9FC}"/>
          </ac:spMkLst>
        </pc:spChg>
        <pc:spChg chg="del">
          <ac:chgData name="Rachel Ann Lillywhite" userId="b0fe8be1-696a-4457-8be9-cc32cc53ebc9" providerId="ADAL" clId="{1BDD9141-86EC-40B8-98AB-DDB0DFFCCC77}" dt="2021-10-01T12:20:44.528" v="1463" actId="478"/>
          <ac:spMkLst>
            <pc:docMk/>
            <pc:sldMk cId="3159496993" sldId="505"/>
            <ac:spMk id="10" creationId="{A2FDA205-EEF5-4FB6-AFA9-DD039F7769A3}"/>
          </ac:spMkLst>
        </pc:spChg>
        <pc:spChg chg="del mod">
          <ac:chgData name="Rachel Ann Lillywhite" userId="b0fe8be1-696a-4457-8be9-cc32cc53ebc9" providerId="ADAL" clId="{1BDD9141-86EC-40B8-98AB-DDB0DFFCCC77}" dt="2021-10-01T12:20:53.554" v="1465" actId="478"/>
          <ac:spMkLst>
            <pc:docMk/>
            <pc:sldMk cId="3159496993" sldId="505"/>
            <ac:spMk id="11" creationId="{E3EF39CC-F83B-4790-9949-7F3A81F7E32A}"/>
          </ac:spMkLst>
        </pc:spChg>
        <pc:spChg chg="mod">
          <ac:chgData name="Rachel Ann Lillywhite" userId="b0fe8be1-696a-4457-8be9-cc32cc53ebc9" providerId="ADAL" clId="{1BDD9141-86EC-40B8-98AB-DDB0DFFCCC77}" dt="2021-10-19T13:34:18.677" v="9523" actId="1076"/>
          <ac:spMkLst>
            <pc:docMk/>
            <pc:sldMk cId="3159496993" sldId="505"/>
            <ac:spMk id="15" creationId="{CB12B5D9-0D89-4749-8586-B15CA31182B2}"/>
          </ac:spMkLst>
        </pc:spChg>
        <pc:spChg chg="del">
          <ac:chgData name="Rachel Ann Lillywhite" userId="b0fe8be1-696a-4457-8be9-cc32cc53ebc9" providerId="ADAL" clId="{1BDD9141-86EC-40B8-98AB-DDB0DFFCCC77}" dt="2021-10-01T12:20:57.877" v="1466" actId="478"/>
          <ac:spMkLst>
            <pc:docMk/>
            <pc:sldMk cId="3159496993" sldId="505"/>
            <ac:spMk id="20" creationId="{A5A55612-253E-467E-9DCE-D86ED6C1E6B2}"/>
          </ac:spMkLst>
        </pc:spChg>
      </pc:sldChg>
      <pc:sldChg chg="addSp modSp add mod ord">
        <pc:chgData name="Rachel Ann Lillywhite" userId="b0fe8be1-696a-4457-8be9-cc32cc53ebc9" providerId="ADAL" clId="{1BDD9141-86EC-40B8-98AB-DDB0DFFCCC77}" dt="2021-10-27T10:09:28.424" v="15283" actId="1076"/>
        <pc:sldMkLst>
          <pc:docMk/>
          <pc:sldMk cId="1340365684" sldId="506"/>
        </pc:sldMkLst>
        <pc:spChg chg="mod">
          <ac:chgData name="Rachel Ann Lillywhite" userId="b0fe8be1-696a-4457-8be9-cc32cc53ebc9" providerId="ADAL" clId="{1BDD9141-86EC-40B8-98AB-DDB0DFFCCC77}" dt="2021-10-27T10:09:28.424" v="15283" actId="1076"/>
          <ac:spMkLst>
            <pc:docMk/>
            <pc:sldMk cId="1340365684" sldId="506"/>
            <ac:spMk id="8" creationId="{F6179A64-0787-48DA-88DC-8BB5760C74EB}"/>
          </ac:spMkLst>
        </pc:spChg>
        <pc:spChg chg="add mod">
          <ac:chgData name="Rachel Ann Lillywhite" userId="b0fe8be1-696a-4457-8be9-cc32cc53ebc9" providerId="ADAL" clId="{1BDD9141-86EC-40B8-98AB-DDB0DFFCCC77}" dt="2021-10-20T11:39:45.970" v="13612" actId="1076"/>
          <ac:spMkLst>
            <pc:docMk/>
            <pc:sldMk cId="1340365684" sldId="506"/>
            <ac:spMk id="10" creationId="{EFA3EC4B-40DC-4674-B816-50E23DBB6337}"/>
          </ac:spMkLst>
        </pc:spChg>
        <pc:spChg chg="add mod">
          <ac:chgData name="Rachel Ann Lillywhite" userId="b0fe8be1-696a-4457-8be9-cc32cc53ebc9" providerId="ADAL" clId="{1BDD9141-86EC-40B8-98AB-DDB0DFFCCC77}" dt="2021-10-20T11:40:05.761" v="13639" actId="1037"/>
          <ac:spMkLst>
            <pc:docMk/>
            <pc:sldMk cId="1340365684" sldId="506"/>
            <ac:spMk id="11" creationId="{E71C6F4D-98CD-485F-8B5E-48B09C640BD4}"/>
          </ac:spMkLst>
        </pc:spChg>
        <pc:spChg chg="add mod">
          <ac:chgData name="Rachel Ann Lillywhite" userId="b0fe8be1-696a-4457-8be9-cc32cc53ebc9" providerId="ADAL" clId="{1BDD9141-86EC-40B8-98AB-DDB0DFFCCC77}" dt="2021-10-20T11:39:45.970" v="13612" actId="1076"/>
          <ac:spMkLst>
            <pc:docMk/>
            <pc:sldMk cId="1340365684" sldId="506"/>
            <ac:spMk id="12" creationId="{E02E340C-174A-40DA-B100-62A1815A8ABF}"/>
          </ac:spMkLst>
        </pc:spChg>
        <pc:spChg chg="add mod">
          <ac:chgData name="Rachel Ann Lillywhite" userId="b0fe8be1-696a-4457-8be9-cc32cc53ebc9" providerId="ADAL" clId="{1BDD9141-86EC-40B8-98AB-DDB0DFFCCC77}" dt="2021-10-20T11:40:15.715" v="13641" actId="1076"/>
          <ac:spMkLst>
            <pc:docMk/>
            <pc:sldMk cId="1340365684" sldId="506"/>
            <ac:spMk id="13" creationId="{C892AFA9-D137-416B-B00C-AEA8A930E3E3}"/>
          </ac:spMkLst>
        </pc:spChg>
        <pc:spChg chg="mod">
          <ac:chgData name="Rachel Ann Lillywhite" userId="b0fe8be1-696a-4457-8be9-cc32cc53ebc9" providerId="ADAL" clId="{1BDD9141-86EC-40B8-98AB-DDB0DFFCCC77}" dt="2021-10-20T11:40:23.953" v="13647" actId="1037"/>
          <ac:spMkLst>
            <pc:docMk/>
            <pc:sldMk cId="1340365684" sldId="506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20T11:40:23.953" v="13647" actId="1037"/>
          <ac:spMkLst>
            <pc:docMk/>
            <pc:sldMk cId="1340365684" sldId="506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20T11:40:23.953" v="13647" actId="1037"/>
          <ac:spMkLst>
            <pc:docMk/>
            <pc:sldMk cId="1340365684" sldId="506"/>
            <ac:spMk id="27" creationId="{85C6EBE6-B80E-4369-8B01-3A84C27BEE3C}"/>
          </ac:spMkLst>
        </pc:spChg>
      </pc:sldChg>
      <pc:sldChg chg="addSp delSp modSp add mod ord delAnim modAnim">
        <pc:chgData name="Rachel Ann Lillywhite" userId="b0fe8be1-696a-4457-8be9-cc32cc53ebc9" providerId="ADAL" clId="{1BDD9141-86EC-40B8-98AB-DDB0DFFCCC77}" dt="2021-10-18T12:23:33.693" v="5097" actId="1076"/>
        <pc:sldMkLst>
          <pc:docMk/>
          <pc:sldMk cId="3350306790" sldId="507"/>
        </pc:sldMkLst>
        <pc:spChg chg="mod">
          <ac:chgData name="Rachel Ann Lillywhite" userId="b0fe8be1-696a-4457-8be9-cc32cc53ebc9" providerId="ADAL" clId="{1BDD9141-86EC-40B8-98AB-DDB0DFFCCC77}" dt="2021-10-01T12:53:55.247" v="2232" actId="20577"/>
          <ac:spMkLst>
            <pc:docMk/>
            <pc:sldMk cId="3350306790" sldId="507"/>
            <ac:spMk id="17" creationId="{158410A4-5951-4AB8-8138-4C6B5E0B8268}"/>
          </ac:spMkLst>
        </pc:spChg>
        <pc:picChg chg="add mod">
          <ac:chgData name="Rachel Ann Lillywhite" userId="b0fe8be1-696a-4457-8be9-cc32cc53ebc9" providerId="ADAL" clId="{1BDD9141-86EC-40B8-98AB-DDB0DFFCCC77}" dt="2021-10-18T12:23:33.693" v="5097" actId="1076"/>
          <ac:picMkLst>
            <pc:docMk/>
            <pc:sldMk cId="3350306790" sldId="507"/>
            <ac:picMk id="2" creationId="{E464BDF9-B841-4A8F-A631-9373A1432269}"/>
          </ac:picMkLst>
        </pc:picChg>
        <pc:picChg chg="del">
          <ac:chgData name="Rachel Ann Lillywhite" userId="b0fe8be1-696a-4457-8be9-cc32cc53ebc9" providerId="ADAL" clId="{1BDD9141-86EC-40B8-98AB-DDB0DFFCCC77}" dt="2021-10-01T12:36:55.543" v="1690" actId="478"/>
          <ac:picMkLst>
            <pc:docMk/>
            <pc:sldMk cId="3350306790" sldId="507"/>
            <ac:picMk id="5" creationId="{91260F29-27E0-4177-9A79-98DE486517A9}"/>
          </ac:picMkLst>
        </pc:picChg>
      </pc:sldChg>
      <pc:sldChg chg="modSp add mod ord">
        <pc:chgData name="Rachel Ann Lillywhite" userId="b0fe8be1-696a-4457-8be9-cc32cc53ebc9" providerId="ADAL" clId="{1BDD9141-86EC-40B8-98AB-DDB0DFFCCC77}" dt="2021-10-27T10:23:43.041" v="15347" actId="207"/>
        <pc:sldMkLst>
          <pc:docMk/>
          <pc:sldMk cId="3026031121" sldId="508"/>
        </pc:sldMkLst>
        <pc:spChg chg="mod">
          <ac:chgData name="Rachel Ann Lillywhite" userId="b0fe8be1-696a-4457-8be9-cc32cc53ebc9" providerId="ADAL" clId="{1BDD9141-86EC-40B8-98AB-DDB0DFFCCC77}" dt="2021-10-27T10:23:43.041" v="15347" actId="207"/>
          <ac:spMkLst>
            <pc:docMk/>
            <pc:sldMk cId="3026031121" sldId="508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19T08:53:37.694" v="7688" actId="1076"/>
          <ac:spMkLst>
            <pc:docMk/>
            <pc:sldMk cId="3026031121" sldId="508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19T15:37:27.677" v="11526" actId="20577"/>
          <ac:spMkLst>
            <pc:docMk/>
            <pc:sldMk cId="3026031121" sldId="508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19T08:53:37.694" v="7688" actId="1076"/>
          <ac:spMkLst>
            <pc:docMk/>
            <pc:sldMk cId="3026031121" sldId="508"/>
            <ac:spMk id="27" creationId="{85C6EBE6-B80E-4369-8B01-3A84C27BEE3C}"/>
          </ac:spMkLst>
        </pc:spChg>
      </pc:sldChg>
      <pc:sldChg chg="addSp delSp modSp add mod ord modAnim modNotesTx">
        <pc:chgData name="Rachel Ann Lillywhite" userId="b0fe8be1-696a-4457-8be9-cc32cc53ebc9" providerId="ADAL" clId="{1BDD9141-86EC-40B8-98AB-DDB0DFFCCC77}" dt="2021-10-27T11:02:46.105" v="15653" actId="207"/>
        <pc:sldMkLst>
          <pc:docMk/>
          <pc:sldMk cId="1703283663" sldId="509"/>
        </pc:sldMkLst>
        <pc:spChg chg="add del mod">
          <ac:chgData name="Rachel Ann Lillywhite" userId="b0fe8be1-696a-4457-8be9-cc32cc53ebc9" providerId="ADAL" clId="{1BDD9141-86EC-40B8-98AB-DDB0DFFCCC77}" dt="2021-10-19T10:25:37.961" v="7690" actId="478"/>
          <ac:spMkLst>
            <pc:docMk/>
            <pc:sldMk cId="1703283663" sldId="509"/>
            <ac:spMk id="5" creationId="{268C4E32-18C8-4A20-9122-C8BE2806F805}"/>
          </ac:spMkLst>
        </pc:spChg>
        <pc:spChg chg="add mod">
          <ac:chgData name="Rachel Ann Lillywhite" userId="b0fe8be1-696a-4457-8be9-cc32cc53ebc9" providerId="ADAL" clId="{1BDD9141-86EC-40B8-98AB-DDB0DFFCCC77}" dt="2021-10-27T11:02:26.569" v="15650" actId="1076"/>
          <ac:spMkLst>
            <pc:docMk/>
            <pc:sldMk cId="1703283663" sldId="509"/>
            <ac:spMk id="5" creationId="{7E2871B0-D1C3-46FD-9511-ED71D586A8B3}"/>
          </ac:spMkLst>
        </pc:spChg>
        <pc:spChg chg="add mod">
          <ac:chgData name="Rachel Ann Lillywhite" userId="b0fe8be1-696a-4457-8be9-cc32cc53ebc9" providerId="ADAL" clId="{1BDD9141-86EC-40B8-98AB-DDB0DFFCCC77}" dt="2021-10-27T11:02:46.105" v="15653" actId="207"/>
          <ac:spMkLst>
            <pc:docMk/>
            <pc:sldMk cId="1703283663" sldId="509"/>
            <ac:spMk id="6" creationId="{6306DA22-180F-448E-9D33-AFBBB01A428B}"/>
          </ac:spMkLst>
        </pc:spChg>
        <pc:spChg chg="del mod">
          <ac:chgData name="Rachel Ann Lillywhite" userId="b0fe8be1-696a-4457-8be9-cc32cc53ebc9" providerId="ADAL" clId="{1BDD9141-86EC-40B8-98AB-DDB0DFFCCC77}" dt="2021-10-18T12:27:05.261" v="5144" actId="478"/>
          <ac:spMkLst>
            <pc:docMk/>
            <pc:sldMk cId="1703283663" sldId="509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20T11:31:34.360" v="13547" actId="1076"/>
          <ac:spMkLst>
            <pc:docMk/>
            <pc:sldMk cId="1703283663" sldId="509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1BDD9141-86EC-40B8-98AB-DDB0DFFCCC77}" dt="2021-10-20T11:31:29.420" v="13546" actId="1076"/>
          <ac:spMkLst>
            <pc:docMk/>
            <pc:sldMk cId="1703283663" sldId="509"/>
            <ac:spMk id="15" creationId="{CB12B5D9-0D89-4749-8586-B15CA31182B2}"/>
          </ac:spMkLst>
        </pc:spChg>
      </pc:sldChg>
      <pc:sldChg chg="addSp delSp modSp add mod ord modNotesTx">
        <pc:chgData name="Rachel Ann Lillywhite" userId="b0fe8be1-696a-4457-8be9-cc32cc53ebc9" providerId="ADAL" clId="{1BDD9141-86EC-40B8-98AB-DDB0DFFCCC77}" dt="2021-10-27T11:00:06.686" v="15637" actId="1035"/>
        <pc:sldMkLst>
          <pc:docMk/>
          <pc:sldMk cId="2465995604" sldId="510"/>
        </pc:sldMkLst>
        <pc:spChg chg="add mod">
          <ac:chgData name="Rachel Ann Lillywhite" userId="b0fe8be1-696a-4457-8be9-cc32cc53ebc9" providerId="ADAL" clId="{1BDD9141-86EC-40B8-98AB-DDB0DFFCCC77}" dt="2021-10-27T11:00:06.686" v="15637" actId="1035"/>
          <ac:spMkLst>
            <pc:docMk/>
            <pc:sldMk cId="2465995604" sldId="510"/>
            <ac:spMk id="5" creationId="{513D5806-FE63-4675-B228-79E7968528D8}"/>
          </ac:spMkLst>
        </pc:spChg>
        <pc:spChg chg="del mod">
          <ac:chgData name="Rachel Ann Lillywhite" userId="b0fe8be1-696a-4457-8be9-cc32cc53ebc9" providerId="ADAL" clId="{1BDD9141-86EC-40B8-98AB-DDB0DFFCCC77}" dt="2021-10-19T10:33:19.442" v="7699" actId="478"/>
          <ac:spMkLst>
            <pc:docMk/>
            <pc:sldMk cId="2465995604" sldId="510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21T14:54:22.728" v="14980" actId="1076"/>
          <ac:spMkLst>
            <pc:docMk/>
            <pc:sldMk cId="2465995604" sldId="510"/>
            <ac:spMk id="9" creationId="{2ACD10D5-B358-410B-B962-5BC23379C9FC}"/>
          </ac:spMkLst>
        </pc:spChg>
        <pc:picChg chg="add mod">
          <ac:chgData name="Rachel Ann Lillywhite" userId="b0fe8be1-696a-4457-8be9-cc32cc53ebc9" providerId="ADAL" clId="{1BDD9141-86EC-40B8-98AB-DDB0DFFCCC77}" dt="2021-10-21T14:54:39.689" v="14984" actId="1076"/>
          <ac:picMkLst>
            <pc:docMk/>
            <pc:sldMk cId="2465995604" sldId="510"/>
            <ac:picMk id="6" creationId="{9EA45D8C-3B3C-4B30-A519-8621B213B407}"/>
          </ac:picMkLst>
        </pc:picChg>
      </pc:sldChg>
      <pc:sldChg chg="new del">
        <pc:chgData name="Rachel Ann Lillywhite" userId="b0fe8be1-696a-4457-8be9-cc32cc53ebc9" providerId="ADAL" clId="{1BDD9141-86EC-40B8-98AB-DDB0DFFCCC77}" dt="2021-10-01T12:45:09.370" v="1937" actId="47"/>
        <pc:sldMkLst>
          <pc:docMk/>
          <pc:sldMk cId="1613759692" sldId="511"/>
        </pc:sldMkLst>
      </pc:sldChg>
      <pc:sldChg chg="modSp add del mod modNotesTx">
        <pc:chgData name="Rachel Ann Lillywhite" userId="b0fe8be1-696a-4457-8be9-cc32cc53ebc9" providerId="ADAL" clId="{1BDD9141-86EC-40B8-98AB-DDB0DFFCCC77}" dt="2021-10-19T11:16:57.633" v="8739" actId="47"/>
        <pc:sldMkLst>
          <pc:docMk/>
          <pc:sldMk cId="1861562749" sldId="511"/>
        </pc:sldMkLst>
        <pc:spChg chg="mod">
          <ac:chgData name="Rachel Ann Lillywhite" userId="b0fe8be1-696a-4457-8be9-cc32cc53ebc9" providerId="ADAL" clId="{1BDD9141-86EC-40B8-98AB-DDB0DFFCCC77}" dt="2021-10-18T12:37:00.702" v="5417" actId="20577"/>
          <ac:spMkLst>
            <pc:docMk/>
            <pc:sldMk cId="1861562749" sldId="511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04T12:58:05.978" v="3540" actId="2711"/>
          <ac:spMkLst>
            <pc:docMk/>
            <pc:sldMk cId="1861562749" sldId="511"/>
            <ac:spMk id="9" creationId="{2ACD10D5-B358-410B-B962-5BC23379C9FC}"/>
          </ac:spMkLst>
        </pc:spChg>
      </pc:sldChg>
      <pc:sldChg chg="modSp add del mod">
        <pc:chgData name="Rachel Ann Lillywhite" userId="b0fe8be1-696a-4457-8be9-cc32cc53ebc9" providerId="ADAL" clId="{1BDD9141-86EC-40B8-98AB-DDB0DFFCCC77}" dt="2021-10-01T12:48:34.002" v="2033" actId="2696"/>
        <pc:sldMkLst>
          <pc:docMk/>
          <pc:sldMk cId="1271782135" sldId="512"/>
        </pc:sldMkLst>
        <pc:spChg chg="mod">
          <ac:chgData name="Rachel Ann Lillywhite" userId="b0fe8be1-696a-4457-8be9-cc32cc53ebc9" providerId="ADAL" clId="{1BDD9141-86EC-40B8-98AB-DDB0DFFCCC77}" dt="2021-10-01T12:47:32.771" v="2016" actId="1076"/>
          <ac:spMkLst>
            <pc:docMk/>
            <pc:sldMk cId="1271782135" sldId="512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01T12:47:45.733" v="2032" actId="20577"/>
          <ac:spMkLst>
            <pc:docMk/>
            <pc:sldMk cId="1271782135" sldId="512"/>
            <ac:spMk id="23" creationId="{4922A386-0ED4-438E-882A-10EB791D6B3F}"/>
          </ac:spMkLst>
        </pc:spChg>
      </pc:sldChg>
      <pc:sldChg chg="addSp modSp add mod ord setBg">
        <pc:chgData name="Rachel Ann Lillywhite" userId="b0fe8be1-696a-4457-8be9-cc32cc53ebc9" providerId="ADAL" clId="{1BDD9141-86EC-40B8-98AB-DDB0DFFCCC77}" dt="2021-10-27T10:13:13.259" v="15317" actId="255"/>
        <pc:sldMkLst>
          <pc:docMk/>
          <pc:sldMk cId="2095876231" sldId="512"/>
        </pc:sldMkLst>
        <pc:spChg chg="mod">
          <ac:chgData name="Rachel Ann Lillywhite" userId="b0fe8be1-696a-4457-8be9-cc32cc53ebc9" providerId="ADAL" clId="{1BDD9141-86EC-40B8-98AB-DDB0DFFCCC77}" dt="2021-10-19T08:44:40.387" v="7595" actId="1076"/>
          <ac:spMkLst>
            <pc:docMk/>
            <pc:sldMk cId="2095876231" sldId="512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1BDD9141-86EC-40B8-98AB-DDB0DFFCCC77}" dt="2021-10-27T10:13:13.259" v="15317" actId="255"/>
          <ac:spMkLst>
            <pc:docMk/>
            <pc:sldMk cId="2095876231" sldId="512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19T08:40:42.955" v="7581" actId="1076"/>
          <ac:spMkLst>
            <pc:docMk/>
            <pc:sldMk cId="2095876231" sldId="512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19T08:40:42.955" v="7581" actId="1076"/>
          <ac:spMkLst>
            <pc:docMk/>
            <pc:sldMk cId="2095876231" sldId="512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19T08:40:42.955" v="7581" actId="1076"/>
          <ac:spMkLst>
            <pc:docMk/>
            <pc:sldMk cId="2095876231" sldId="512"/>
            <ac:spMk id="27" creationId="{85C6EBE6-B80E-4369-8B01-3A84C27BEE3C}"/>
          </ac:spMkLst>
        </pc:spChg>
        <pc:grpChg chg="add mod">
          <ac:chgData name="Rachel Ann Lillywhite" userId="b0fe8be1-696a-4457-8be9-cc32cc53ebc9" providerId="ADAL" clId="{1BDD9141-86EC-40B8-98AB-DDB0DFFCCC77}" dt="2021-10-27T10:11:28.012" v="15298" actId="164"/>
          <ac:grpSpMkLst>
            <pc:docMk/>
            <pc:sldMk cId="2095876231" sldId="512"/>
            <ac:grpSpMk id="4" creationId="{67B2419D-59CE-435C-8B84-FCBF157EA101}"/>
          </ac:grpSpMkLst>
        </pc:grpChg>
        <pc:picChg chg="add mod">
          <ac:chgData name="Rachel Ann Lillywhite" userId="b0fe8be1-696a-4457-8be9-cc32cc53ebc9" providerId="ADAL" clId="{1BDD9141-86EC-40B8-98AB-DDB0DFFCCC77}" dt="2021-10-27T10:11:28.012" v="15298" actId="164"/>
          <ac:picMkLst>
            <pc:docMk/>
            <pc:sldMk cId="2095876231" sldId="512"/>
            <ac:picMk id="3" creationId="{285D35D7-D43A-4AB0-BE14-54F39E6F6388}"/>
          </ac:picMkLst>
        </pc:picChg>
      </pc:sldChg>
      <pc:sldChg chg="modSp add del mod">
        <pc:chgData name="Rachel Ann Lillywhite" userId="b0fe8be1-696a-4457-8be9-cc32cc53ebc9" providerId="ADAL" clId="{1BDD9141-86EC-40B8-98AB-DDB0DFFCCC77}" dt="2021-10-01T13:03:40.589" v="2676" actId="2696"/>
        <pc:sldMkLst>
          <pc:docMk/>
          <pc:sldMk cId="1674193279" sldId="513"/>
        </pc:sldMkLst>
        <pc:spChg chg="mod">
          <ac:chgData name="Rachel Ann Lillywhite" userId="b0fe8be1-696a-4457-8be9-cc32cc53ebc9" providerId="ADAL" clId="{1BDD9141-86EC-40B8-98AB-DDB0DFFCCC77}" dt="2021-10-01T12:54:30.728" v="2257" actId="1076"/>
          <ac:spMkLst>
            <pc:docMk/>
            <pc:sldMk cId="1674193279" sldId="513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01T12:50:25.881" v="2131" actId="1036"/>
          <ac:spMkLst>
            <pc:docMk/>
            <pc:sldMk cId="1674193279" sldId="513"/>
            <ac:spMk id="23" creationId="{4922A386-0ED4-438E-882A-10EB791D6B3F}"/>
          </ac:spMkLst>
        </pc:spChg>
      </pc:sldChg>
      <pc:sldChg chg="modSp add del mod">
        <pc:chgData name="Rachel Ann Lillywhite" userId="b0fe8be1-696a-4457-8be9-cc32cc53ebc9" providerId="ADAL" clId="{1BDD9141-86EC-40B8-98AB-DDB0DFFCCC77}" dt="2021-10-18T12:40:14.874" v="5485" actId="47"/>
        <pc:sldMkLst>
          <pc:docMk/>
          <pc:sldMk cId="2282534522" sldId="513"/>
        </pc:sldMkLst>
        <pc:spChg chg="mod">
          <ac:chgData name="Rachel Ann Lillywhite" userId="b0fe8be1-696a-4457-8be9-cc32cc53ebc9" providerId="ADAL" clId="{1BDD9141-86EC-40B8-98AB-DDB0DFFCCC77}" dt="2021-10-01T13:35:58.553" v="3337" actId="1076"/>
          <ac:spMkLst>
            <pc:docMk/>
            <pc:sldMk cId="2282534522" sldId="513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04T13:00:22.294" v="3592" actId="113"/>
          <ac:spMkLst>
            <pc:docMk/>
            <pc:sldMk cId="2282534522" sldId="513"/>
            <ac:spMk id="23" creationId="{4922A386-0ED4-438E-882A-10EB791D6B3F}"/>
          </ac:spMkLst>
        </pc:spChg>
      </pc:sldChg>
      <pc:sldChg chg="addSp modSp add del mod ord">
        <pc:chgData name="Rachel Ann Lillywhite" userId="b0fe8be1-696a-4457-8be9-cc32cc53ebc9" providerId="ADAL" clId="{1BDD9141-86EC-40B8-98AB-DDB0DFFCCC77}" dt="2021-10-27T10:13:33.180" v="15324" actId="1036"/>
        <pc:sldMkLst>
          <pc:docMk/>
          <pc:sldMk cId="3218966831" sldId="514"/>
        </pc:sldMkLst>
        <pc:spChg chg="mod">
          <ac:chgData name="Rachel Ann Lillywhite" userId="b0fe8be1-696a-4457-8be9-cc32cc53ebc9" providerId="ADAL" clId="{1BDD9141-86EC-40B8-98AB-DDB0DFFCCC77}" dt="2021-10-27T10:13:33.180" v="15324" actId="1036"/>
          <ac:spMkLst>
            <pc:docMk/>
            <pc:sldMk cId="3218966831" sldId="514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19T08:40:55.001" v="7582" actId="164"/>
          <ac:spMkLst>
            <pc:docMk/>
            <pc:sldMk cId="3218966831" sldId="514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19T08:40:55.001" v="7582" actId="164"/>
          <ac:spMkLst>
            <pc:docMk/>
            <pc:sldMk cId="3218966831" sldId="514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19T08:40:55.001" v="7582" actId="164"/>
          <ac:spMkLst>
            <pc:docMk/>
            <pc:sldMk cId="3218966831" sldId="514"/>
            <ac:spMk id="27" creationId="{85C6EBE6-B80E-4369-8B01-3A84C27BEE3C}"/>
          </ac:spMkLst>
        </pc:spChg>
        <pc:grpChg chg="add mod">
          <ac:chgData name="Rachel Ann Lillywhite" userId="b0fe8be1-696a-4457-8be9-cc32cc53ebc9" providerId="ADAL" clId="{1BDD9141-86EC-40B8-98AB-DDB0DFFCCC77}" dt="2021-10-19T08:40:58.679" v="7583" actId="1076"/>
          <ac:grpSpMkLst>
            <pc:docMk/>
            <pc:sldMk cId="3218966831" sldId="514"/>
            <ac:grpSpMk id="2" creationId="{7ED0B982-8733-4EDF-90AB-A4B71E2524AA}"/>
          </ac:grpSpMkLst>
        </pc:grpChg>
      </pc:sldChg>
      <pc:sldChg chg="new del ord">
        <pc:chgData name="Rachel Ann Lillywhite" userId="b0fe8be1-696a-4457-8be9-cc32cc53ebc9" providerId="ADAL" clId="{1BDD9141-86EC-40B8-98AB-DDB0DFFCCC77}" dt="2021-10-01T12:57:13.780" v="2306" actId="47"/>
        <pc:sldMkLst>
          <pc:docMk/>
          <pc:sldMk cId="2110230840" sldId="515"/>
        </pc:sldMkLst>
      </pc:sldChg>
      <pc:sldChg chg="addSp delSp modSp add mod ord modAnim modNotesTx">
        <pc:chgData name="Rachel Ann Lillywhite" userId="b0fe8be1-696a-4457-8be9-cc32cc53ebc9" providerId="ADAL" clId="{1BDD9141-86EC-40B8-98AB-DDB0DFFCCC77}" dt="2021-10-27T11:04:22.813" v="15654" actId="207"/>
        <pc:sldMkLst>
          <pc:docMk/>
          <pc:sldMk cId="3019817806" sldId="515"/>
        </pc:sldMkLst>
        <pc:spChg chg="add del">
          <ac:chgData name="Rachel Ann Lillywhite" userId="b0fe8be1-696a-4457-8be9-cc32cc53ebc9" providerId="ADAL" clId="{1BDD9141-86EC-40B8-98AB-DDB0DFFCCC77}" dt="2021-10-19T11:17:27.859" v="8747" actId="478"/>
          <ac:spMkLst>
            <pc:docMk/>
            <pc:sldMk cId="3019817806" sldId="515"/>
            <ac:spMk id="6" creationId="{B717C52F-0663-431E-A48B-4AE16165792A}"/>
          </ac:spMkLst>
        </pc:spChg>
        <pc:spChg chg="del mod">
          <ac:chgData name="Rachel Ann Lillywhite" userId="b0fe8be1-696a-4457-8be9-cc32cc53ebc9" providerId="ADAL" clId="{1BDD9141-86EC-40B8-98AB-DDB0DFFCCC77}" dt="2021-10-19T14:26:58.367" v="10130" actId="478"/>
          <ac:spMkLst>
            <pc:docMk/>
            <pc:sldMk cId="3019817806" sldId="515"/>
            <ac:spMk id="7" creationId="{528B5C62-918A-494E-A311-3E734E3E75E4}"/>
          </ac:spMkLst>
        </pc:spChg>
        <pc:spChg chg="add mod">
          <ac:chgData name="Rachel Ann Lillywhite" userId="b0fe8be1-696a-4457-8be9-cc32cc53ebc9" providerId="ADAL" clId="{1BDD9141-86EC-40B8-98AB-DDB0DFFCCC77}" dt="2021-10-19T14:30:11.152" v="10147" actId="1076"/>
          <ac:spMkLst>
            <pc:docMk/>
            <pc:sldMk cId="3019817806" sldId="515"/>
            <ac:spMk id="8" creationId="{4A3C4BB3-30EB-41D1-991C-EE73788D626A}"/>
          </ac:spMkLst>
        </pc:spChg>
        <pc:spChg chg="mod topLvl">
          <ac:chgData name="Rachel Ann Lillywhite" userId="b0fe8be1-696a-4457-8be9-cc32cc53ebc9" providerId="ADAL" clId="{1BDD9141-86EC-40B8-98AB-DDB0DFFCCC77}" dt="2021-10-27T10:12:27.482" v="15310" actId="164"/>
          <ac:spMkLst>
            <pc:docMk/>
            <pc:sldMk cId="3019817806" sldId="515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1BDD9141-86EC-40B8-98AB-DDB0DFFCCC77}" dt="2021-10-27T11:04:22.813" v="15654" actId="207"/>
          <ac:spMkLst>
            <pc:docMk/>
            <pc:sldMk cId="3019817806" sldId="515"/>
            <ac:spMk id="10" creationId="{002DB5DE-7DA8-409B-AAC9-8975E07588DD}"/>
          </ac:spMkLst>
        </pc:spChg>
        <pc:spChg chg="add mod">
          <ac:chgData name="Rachel Ann Lillywhite" userId="b0fe8be1-696a-4457-8be9-cc32cc53ebc9" providerId="ADAL" clId="{1BDD9141-86EC-40B8-98AB-DDB0DFFCCC77}" dt="2021-10-20T14:34:40.642" v="14846" actId="14100"/>
          <ac:spMkLst>
            <pc:docMk/>
            <pc:sldMk cId="3019817806" sldId="515"/>
            <ac:spMk id="11" creationId="{AAAA103D-625D-4EBC-9ED0-62EF7C0F2B26}"/>
          </ac:spMkLst>
        </pc:spChg>
        <pc:spChg chg="mod">
          <ac:chgData name="Rachel Ann Lillywhite" userId="b0fe8be1-696a-4457-8be9-cc32cc53ebc9" providerId="ADAL" clId="{1BDD9141-86EC-40B8-98AB-DDB0DFFCCC77}" dt="2021-10-19T11:18:05.376" v="8819" actId="1076"/>
          <ac:spMkLst>
            <pc:docMk/>
            <pc:sldMk cId="3019817806" sldId="515"/>
            <ac:spMk id="15" creationId="{CB12B5D9-0D89-4749-8586-B15CA31182B2}"/>
          </ac:spMkLst>
        </pc:spChg>
        <pc:grpChg chg="add del mod">
          <ac:chgData name="Rachel Ann Lillywhite" userId="b0fe8be1-696a-4457-8be9-cc32cc53ebc9" providerId="ADAL" clId="{1BDD9141-86EC-40B8-98AB-DDB0DFFCCC77}" dt="2021-10-27T10:12:11.458" v="15307" actId="165"/>
          <ac:grpSpMkLst>
            <pc:docMk/>
            <pc:sldMk cId="3019817806" sldId="515"/>
            <ac:grpSpMk id="6" creationId="{95C87150-8091-49E4-B56D-BAD94CF3F1F2}"/>
          </ac:grpSpMkLst>
        </pc:grpChg>
        <pc:grpChg chg="add mod">
          <ac:chgData name="Rachel Ann Lillywhite" userId="b0fe8be1-696a-4457-8be9-cc32cc53ebc9" providerId="ADAL" clId="{1BDD9141-86EC-40B8-98AB-DDB0DFFCCC77}" dt="2021-10-27T10:12:27.482" v="15310" actId="164"/>
          <ac:grpSpMkLst>
            <pc:docMk/>
            <pc:sldMk cId="3019817806" sldId="515"/>
            <ac:grpSpMk id="7" creationId="{FB18EF2F-FCAA-40EC-8A97-4B427B2F1DA0}"/>
          </ac:grpSpMkLst>
        </pc:grpChg>
        <pc:picChg chg="add mod">
          <ac:chgData name="Rachel Ann Lillywhite" userId="b0fe8be1-696a-4457-8be9-cc32cc53ebc9" providerId="ADAL" clId="{1BDD9141-86EC-40B8-98AB-DDB0DFFCCC77}" dt="2021-10-19T14:22:16.787" v="10032" actId="208"/>
          <ac:picMkLst>
            <pc:docMk/>
            <pc:sldMk cId="3019817806" sldId="515"/>
            <ac:picMk id="3" creationId="{25E01C47-CE5A-4C14-AAA3-98C1BD3981E7}"/>
          </ac:picMkLst>
        </pc:picChg>
        <pc:picChg chg="add mod topLvl">
          <ac:chgData name="Rachel Ann Lillywhite" userId="b0fe8be1-696a-4457-8be9-cc32cc53ebc9" providerId="ADAL" clId="{1BDD9141-86EC-40B8-98AB-DDB0DFFCCC77}" dt="2021-10-27T10:12:27.482" v="15310" actId="164"/>
          <ac:picMkLst>
            <pc:docMk/>
            <pc:sldMk cId="3019817806" sldId="515"/>
            <ac:picMk id="4" creationId="{E29F304D-065D-47D0-ADE8-17B3B6542B26}"/>
          </ac:picMkLst>
        </pc:picChg>
        <pc:picChg chg="add mod">
          <ac:chgData name="Rachel Ann Lillywhite" userId="b0fe8be1-696a-4457-8be9-cc32cc53ebc9" providerId="ADAL" clId="{1BDD9141-86EC-40B8-98AB-DDB0DFFCCC77}" dt="2021-10-19T14:19:01.726" v="9983" actId="1038"/>
          <ac:picMkLst>
            <pc:docMk/>
            <pc:sldMk cId="3019817806" sldId="515"/>
            <ac:picMk id="5" creationId="{2E7A9E65-9578-44AF-BD0E-B1CB54B974BD}"/>
          </ac:picMkLst>
        </pc:picChg>
      </pc:sldChg>
      <pc:sldChg chg="new del">
        <pc:chgData name="Rachel Ann Lillywhite" userId="b0fe8be1-696a-4457-8be9-cc32cc53ebc9" providerId="ADAL" clId="{1BDD9141-86EC-40B8-98AB-DDB0DFFCCC77}" dt="2021-10-01T12:57:57.831" v="2351" actId="47"/>
        <pc:sldMkLst>
          <pc:docMk/>
          <pc:sldMk cId="201299379" sldId="516"/>
        </pc:sldMkLst>
      </pc:sldChg>
      <pc:sldChg chg="modSp add del mod">
        <pc:chgData name="Rachel Ann Lillywhite" userId="b0fe8be1-696a-4457-8be9-cc32cc53ebc9" providerId="ADAL" clId="{1BDD9141-86EC-40B8-98AB-DDB0DFFCCC77}" dt="2021-10-01T13:03:25.257" v="2674" actId="47"/>
        <pc:sldMkLst>
          <pc:docMk/>
          <pc:sldMk cId="2736196457" sldId="516"/>
        </pc:sldMkLst>
        <pc:spChg chg="mod">
          <ac:chgData name="Rachel Ann Lillywhite" userId="b0fe8be1-696a-4457-8be9-cc32cc53ebc9" providerId="ADAL" clId="{1BDD9141-86EC-40B8-98AB-DDB0DFFCCC77}" dt="2021-10-01T12:58:44.978" v="2467" actId="20577"/>
          <ac:spMkLst>
            <pc:docMk/>
            <pc:sldMk cId="2736196457" sldId="516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01T12:58:26.286" v="2416" actId="1076"/>
          <ac:spMkLst>
            <pc:docMk/>
            <pc:sldMk cId="2736196457" sldId="516"/>
            <ac:spMk id="9" creationId="{2ACD10D5-B358-410B-B962-5BC23379C9FC}"/>
          </ac:spMkLst>
        </pc:spChg>
      </pc:sldChg>
      <pc:sldChg chg="modSp add del mod modNotesTx">
        <pc:chgData name="Rachel Ann Lillywhite" userId="b0fe8be1-696a-4457-8be9-cc32cc53ebc9" providerId="ADAL" clId="{1BDD9141-86EC-40B8-98AB-DDB0DFFCCC77}" dt="2021-10-18T12:36:16.276" v="5377" actId="47"/>
        <pc:sldMkLst>
          <pc:docMk/>
          <pc:sldMk cId="1283541410" sldId="517"/>
        </pc:sldMkLst>
        <pc:spChg chg="mod">
          <ac:chgData name="Rachel Ann Lillywhite" userId="b0fe8be1-696a-4457-8be9-cc32cc53ebc9" providerId="ADAL" clId="{1BDD9141-86EC-40B8-98AB-DDB0DFFCCC77}" dt="2021-10-04T12:57:59.287" v="3539" actId="2711"/>
          <ac:spMkLst>
            <pc:docMk/>
            <pc:sldMk cId="1283541410" sldId="517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04T12:57:46.461" v="3536" actId="2711"/>
          <ac:spMkLst>
            <pc:docMk/>
            <pc:sldMk cId="1283541410" sldId="517"/>
            <ac:spMk id="9" creationId="{2ACD10D5-B358-410B-B962-5BC23379C9FC}"/>
          </ac:spMkLst>
        </pc:spChg>
      </pc:sldChg>
      <pc:sldChg chg="addSp delSp modSp add mod ord modAnim modNotesTx">
        <pc:chgData name="Rachel Ann Lillywhite" userId="b0fe8be1-696a-4457-8be9-cc32cc53ebc9" providerId="ADAL" clId="{1BDD9141-86EC-40B8-98AB-DDB0DFFCCC77}" dt="2021-10-19T14:28:45.400" v="10146" actId="1076"/>
        <pc:sldMkLst>
          <pc:docMk/>
          <pc:sldMk cId="4193793075" sldId="518"/>
        </pc:sldMkLst>
        <pc:spChg chg="mod">
          <ac:chgData name="Rachel Ann Lillywhite" userId="b0fe8be1-696a-4457-8be9-cc32cc53ebc9" providerId="ADAL" clId="{1BDD9141-86EC-40B8-98AB-DDB0DFFCCC77}" dt="2021-10-19T14:28:26.215" v="10141"/>
          <ac:spMkLst>
            <pc:docMk/>
            <pc:sldMk cId="4193793075" sldId="518"/>
            <ac:spMk id="4" creationId="{8724FF2F-3CD7-463D-A338-028FC48A0E4A}"/>
          </ac:spMkLst>
        </pc:spChg>
        <pc:spChg chg="mod">
          <ac:chgData name="Rachel Ann Lillywhite" userId="b0fe8be1-696a-4457-8be9-cc32cc53ebc9" providerId="ADAL" clId="{1BDD9141-86EC-40B8-98AB-DDB0DFFCCC77}" dt="2021-10-19T14:28:26.215" v="10141"/>
          <ac:spMkLst>
            <pc:docMk/>
            <pc:sldMk cId="4193793075" sldId="518"/>
            <ac:spMk id="6" creationId="{D4407E39-A78D-4F2A-BB5F-73406283E7ED}"/>
          </ac:spMkLst>
        </pc:spChg>
        <pc:spChg chg="del mod">
          <ac:chgData name="Rachel Ann Lillywhite" userId="b0fe8be1-696a-4457-8be9-cc32cc53ebc9" providerId="ADAL" clId="{1BDD9141-86EC-40B8-98AB-DDB0DFFCCC77}" dt="2021-10-19T10:39:03.668" v="7819" actId="478"/>
          <ac:spMkLst>
            <pc:docMk/>
            <pc:sldMk cId="4193793075" sldId="518"/>
            <ac:spMk id="7" creationId="{528B5C62-918A-494E-A311-3E734E3E75E4}"/>
          </ac:spMkLst>
        </pc:spChg>
        <pc:spChg chg="del mod">
          <ac:chgData name="Rachel Ann Lillywhite" userId="b0fe8be1-696a-4457-8be9-cc32cc53ebc9" providerId="ADAL" clId="{1BDD9141-86EC-40B8-98AB-DDB0DFFCCC77}" dt="2021-10-19T10:39:47.444" v="7825" actId="478"/>
          <ac:spMkLst>
            <pc:docMk/>
            <pc:sldMk cId="4193793075" sldId="518"/>
            <ac:spMk id="9" creationId="{2ACD10D5-B358-410B-B962-5BC23379C9FC}"/>
          </ac:spMkLst>
        </pc:spChg>
        <pc:spChg chg="del">
          <ac:chgData name="Rachel Ann Lillywhite" userId="b0fe8be1-696a-4457-8be9-cc32cc53ebc9" providerId="ADAL" clId="{1BDD9141-86EC-40B8-98AB-DDB0DFFCCC77}" dt="2021-10-19T10:39:50.459" v="7826" actId="478"/>
          <ac:spMkLst>
            <pc:docMk/>
            <pc:sldMk cId="4193793075" sldId="518"/>
            <ac:spMk id="15" creationId="{CB12B5D9-0D89-4749-8586-B15CA31182B2}"/>
          </ac:spMkLst>
        </pc:spChg>
        <pc:grpChg chg="add mod">
          <ac:chgData name="Rachel Ann Lillywhite" userId="b0fe8be1-696a-4457-8be9-cc32cc53ebc9" providerId="ADAL" clId="{1BDD9141-86EC-40B8-98AB-DDB0DFFCCC77}" dt="2021-10-19T14:28:45.400" v="10146" actId="1076"/>
          <ac:grpSpMkLst>
            <pc:docMk/>
            <pc:sldMk cId="4193793075" sldId="518"/>
            <ac:grpSpMk id="3" creationId="{D37C963E-B5B9-4432-A8A8-E218EE560957}"/>
          </ac:grpSpMkLst>
        </pc:grpChg>
        <pc:picChg chg="add mod">
          <ac:chgData name="Rachel Ann Lillywhite" userId="b0fe8be1-696a-4457-8be9-cc32cc53ebc9" providerId="ADAL" clId="{1BDD9141-86EC-40B8-98AB-DDB0DFFCCC77}" dt="2021-10-19T14:28:41.154" v="10145" actId="1076"/>
          <ac:picMkLst>
            <pc:docMk/>
            <pc:sldMk cId="4193793075" sldId="518"/>
            <ac:picMk id="5" creationId="{E83F8E2D-0D7B-434D-B571-B9B422D48EDE}"/>
          </ac:picMkLst>
        </pc:picChg>
      </pc:sldChg>
      <pc:sldChg chg="addSp modSp add mod ord">
        <pc:chgData name="Rachel Ann Lillywhite" userId="b0fe8be1-696a-4457-8be9-cc32cc53ebc9" providerId="ADAL" clId="{1BDD9141-86EC-40B8-98AB-DDB0DFFCCC77}" dt="2021-10-19T08:45:37.456" v="7617" actId="1037"/>
        <pc:sldMkLst>
          <pc:docMk/>
          <pc:sldMk cId="3809164241" sldId="519"/>
        </pc:sldMkLst>
        <pc:spChg chg="mod">
          <ac:chgData name="Rachel Ann Lillywhite" userId="b0fe8be1-696a-4457-8be9-cc32cc53ebc9" providerId="ADAL" clId="{1BDD9141-86EC-40B8-98AB-DDB0DFFCCC77}" dt="2021-10-01T13:04:11.066" v="2710" actId="20577"/>
          <ac:spMkLst>
            <pc:docMk/>
            <pc:sldMk cId="3809164241" sldId="519"/>
            <ac:spMk id="8" creationId="{F6179A64-0787-48DA-88DC-8BB5760C74EB}"/>
          </ac:spMkLst>
        </pc:spChg>
        <pc:spChg chg="add mod">
          <ac:chgData name="Rachel Ann Lillywhite" userId="b0fe8be1-696a-4457-8be9-cc32cc53ebc9" providerId="ADAL" clId="{1BDD9141-86EC-40B8-98AB-DDB0DFFCCC77}" dt="2021-10-19T08:45:10.831" v="7599" actId="255"/>
          <ac:spMkLst>
            <pc:docMk/>
            <pc:sldMk cId="3809164241" sldId="519"/>
            <ac:spMk id="10" creationId="{19FFE3D9-C5D8-400B-8494-FAACBC77F29A}"/>
          </ac:spMkLst>
        </pc:spChg>
        <pc:spChg chg="mod">
          <ac:chgData name="Rachel Ann Lillywhite" userId="b0fe8be1-696a-4457-8be9-cc32cc53ebc9" providerId="ADAL" clId="{1BDD9141-86EC-40B8-98AB-DDB0DFFCCC77}" dt="2021-10-19T08:45:17.532" v="7600" actId="164"/>
          <ac:spMkLst>
            <pc:docMk/>
            <pc:sldMk cId="3809164241" sldId="519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19T08:45:17.532" v="7600" actId="164"/>
          <ac:spMkLst>
            <pc:docMk/>
            <pc:sldMk cId="3809164241" sldId="519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19T08:45:30.038" v="7603" actId="1076"/>
          <ac:spMkLst>
            <pc:docMk/>
            <pc:sldMk cId="3809164241" sldId="519"/>
            <ac:spMk id="27" creationId="{85C6EBE6-B80E-4369-8B01-3A84C27BEE3C}"/>
          </ac:spMkLst>
        </pc:spChg>
        <pc:grpChg chg="add mod">
          <ac:chgData name="Rachel Ann Lillywhite" userId="b0fe8be1-696a-4457-8be9-cc32cc53ebc9" providerId="ADAL" clId="{1BDD9141-86EC-40B8-98AB-DDB0DFFCCC77}" dt="2021-10-19T08:45:37.456" v="7617" actId="1037"/>
          <ac:grpSpMkLst>
            <pc:docMk/>
            <pc:sldMk cId="3809164241" sldId="519"/>
            <ac:grpSpMk id="2" creationId="{5C0FD6C6-6088-45D3-B0BF-66EEFEB2E36D}"/>
          </ac:grpSpMkLst>
        </pc:grpChg>
      </pc:sldChg>
      <pc:sldChg chg="addSp delSp modSp add mod ord modAnim modNotesTx">
        <pc:chgData name="Rachel Ann Lillywhite" userId="b0fe8be1-696a-4457-8be9-cc32cc53ebc9" providerId="ADAL" clId="{1BDD9141-86EC-40B8-98AB-DDB0DFFCCC77}" dt="2021-10-27T10:14:11.594" v="15330" actId="20577"/>
        <pc:sldMkLst>
          <pc:docMk/>
          <pc:sldMk cId="3710660402" sldId="520"/>
        </pc:sldMkLst>
        <pc:spChg chg="add del mod">
          <ac:chgData name="Rachel Ann Lillywhite" userId="b0fe8be1-696a-4457-8be9-cc32cc53ebc9" providerId="ADAL" clId="{1BDD9141-86EC-40B8-98AB-DDB0DFFCCC77}" dt="2021-10-19T15:09:07.141" v="10946" actId="478"/>
          <ac:spMkLst>
            <pc:docMk/>
            <pc:sldMk cId="3710660402" sldId="520"/>
            <ac:spMk id="5" creationId="{8735F447-1027-45F7-B791-9C3455E34096}"/>
          </ac:spMkLst>
        </pc:spChg>
        <pc:spChg chg="del mod">
          <ac:chgData name="Rachel Ann Lillywhite" userId="b0fe8be1-696a-4457-8be9-cc32cc53ebc9" providerId="ADAL" clId="{1BDD9141-86EC-40B8-98AB-DDB0DFFCCC77}" dt="2021-10-19T15:08:55.649" v="10942" actId="478"/>
          <ac:spMkLst>
            <pc:docMk/>
            <pc:sldMk cId="3710660402" sldId="520"/>
            <ac:spMk id="7" creationId="{528B5C62-918A-494E-A311-3E734E3E75E4}"/>
          </ac:spMkLst>
        </pc:spChg>
        <pc:spChg chg="add mod">
          <ac:chgData name="Rachel Ann Lillywhite" userId="b0fe8be1-696a-4457-8be9-cc32cc53ebc9" providerId="ADAL" clId="{1BDD9141-86EC-40B8-98AB-DDB0DFFCCC77}" dt="2021-10-19T15:27:54.241" v="11503" actId="1076"/>
          <ac:spMkLst>
            <pc:docMk/>
            <pc:sldMk cId="3710660402" sldId="520"/>
            <ac:spMk id="8" creationId="{469B9D00-B273-4506-943F-E7ABC183E7D7}"/>
          </ac:spMkLst>
        </pc:spChg>
        <pc:spChg chg="mod">
          <ac:chgData name="Rachel Ann Lillywhite" userId="b0fe8be1-696a-4457-8be9-cc32cc53ebc9" providerId="ADAL" clId="{1BDD9141-86EC-40B8-98AB-DDB0DFFCCC77}" dt="2021-10-27T10:14:11.594" v="15330" actId="20577"/>
          <ac:spMkLst>
            <pc:docMk/>
            <pc:sldMk cId="3710660402" sldId="520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1BDD9141-86EC-40B8-98AB-DDB0DFFCCC77}" dt="2021-10-19T15:28:59.362" v="11509" actId="1076"/>
          <ac:spMkLst>
            <pc:docMk/>
            <pc:sldMk cId="3710660402" sldId="520"/>
            <ac:spMk id="11" creationId="{4B525C82-1DB7-4639-8895-946D2368BCE4}"/>
          </ac:spMkLst>
        </pc:spChg>
        <pc:spChg chg="add mod">
          <ac:chgData name="Rachel Ann Lillywhite" userId="b0fe8be1-696a-4457-8be9-cc32cc53ebc9" providerId="ADAL" clId="{1BDD9141-86EC-40B8-98AB-DDB0DFFCCC77}" dt="2021-10-19T15:39:43.818" v="11529" actId="1076"/>
          <ac:spMkLst>
            <pc:docMk/>
            <pc:sldMk cId="3710660402" sldId="520"/>
            <ac:spMk id="16" creationId="{EBD684FD-4C83-482D-9DFF-CCF43CC088EC}"/>
          </ac:spMkLst>
        </pc:spChg>
        <pc:spChg chg="add mod">
          <ac:chgData name="Rachel Ann Lillywhite" userId="b0fe8be1-696a-4457-8be9-cc32cc53ebc9" providerId="ADAL" clId="{1BDD9141-86EC-40B8-98AB-DDB0DFFCCC77}" dt="2021-10-21T14:51:44.933" v="14924" actId="207"/>
          <ac:spMkLst>
            <pc:docMk/>
            <pc:sldMk cId="3710660402" sldId="520"/>
            <ac:spMk id="17" creationId="{12C482F5-6840-4F33-A17F-B3582C9811F0}"/>
          </ac:spMkLst>
        </pc:spChg>
        <pc:picChg chg="add del mod modCrop">
          <ac:chgData name="Rachel Ann Lillywhite" userId="b0fe8be1-696a-4457-8be9-cc32cc53ebc9" providerId="ADAL" clId="{1BDD9141-86EC-40B8-98AB-DDB0DFFCCC77}" dt="2021-10-19T15:24:59.303" v="11484" actId="478"/>
          <ac:picMkLst>
            <pc:docMk/>
            <pc:sldMk cId="3710660402" sldId="520"/>
            <ac:picMk id="3" creationId="{2B6B5E41-8227-47F8-AD3C-48CE372035EE}"/>
          </ac:picMkLst>
        </pc:picChg>
        <pc:picChg chg="add mod">
          <ac:chgData name="Rachel Ann Lillywhite" userId="b0fe8be1-696a-4457-8be9-cc32cc53ebc9" providerId="ADAL" clId="{1BDD9141-86EC-40B8-98AB-DDB0DFFCCC77}" dt="2021-10-19T15:27:54.241" v="11503" actId="1076"/>
          <ac:picMkLst>
            <pc:docMk/>
            <pc:sldMk cId="3710660402" sldId="520"/>
            <ac:picMk id="6" creationId="{A4DD5BBC-0785-4BF7-9732-FE6B1BDF4943}"/>
          </ac:picMkLst>
        </pc:picChg>
        <pc:picChg chg="add mod">
          <ac:chgData name="Rachel Ann Lillywhite" userId="b0fe8be1-696a-4457-8be9-cc32cc53ebc9" providerId="ADAL" clId="{1BDD9141-86EC-40B8-98AB-DDB0DFFCCC77}" dt="2021-10-19T15:29:11.452" v="11510" actId="14100"/>
          <ac:picMkLst>
            <pc:docMk/>
            <pc:sldMk cId="3710660402" sldId="520"/>
            <ac:picMk id="12" creationId="{161E28B4-FD85-417A-B68C-8CB215A58000}"/>
          </ac:picMkLst>
        </pc:picChg>
        <pc:picChg chg="add mod">
          <ac:chgData name="Rachel Ann Lillywhite" userId="b0fe8be1-696a-4457-8be9-cc32cc53ebc9" providerId="ADAL" clId="{1BDD9141-86EC-40B8-98AB-DDB0DFFCCC77}" dt="2021-10-19T15:39:43.818" v="11529" actId="1076"/>
          <ac:picMkLst>
            <pc:docMk/>
            <pc:sldMk cId="3710660402" sldId="520"/>
            <ac:picMk id="13" creationId="{6D305C21-42BF-42E4-B3A9-00D053EF0FB7}"/>
          </ac:picMkLst>
        </pc:picChg>
      </pc:sldChg>
      <pc:sldChg chg="addSp delSp modSp add mod modNotesTx">
        <pc:chgData name="Rachel Ann Lillywhite" userId="b0fe8be1-696a-4457-8be9-cc32cc53ebc9" providerId="ADAL" clId="{1BDD9141-86EC-40B8-98AB-DDB0DFFCCC77}" dt="2021-10-27T10:06:28.794" v="15270" actId="1076"/>
        <pc:sldMkLst>
          <pc:docMk/>
          <pc:sldMk cId="3081357816" sldId="521"/>
        </pc:sldMkLst>
        <pc:spChg chg="add mod ord">
          <ac:chgData name="Rachel Ann Lillywhite" userId="b0fe8be1-696a-4457-8be9-cc32cc53ebc9" providerId="ADAL" clId="{1BDD9141-86EC-40B8-98AB-DDB0DFFCCC77}" dt="2021-10-27T10:06:28.794" v="15270" actId="1076"/>
          <ac:spMkLst>
            <pc:docMk/>
            <pc:sldMk cId="3081357816" sldId="521"/>
            <ac:spMk id="6" creationId="{1A855B39-C1FB-41D5-AA0E-C6DA5603B3B8}"/>
          </ac:spMkLst>
        </pc:spChg>
        <pc:spChg chg="add del mod">
          <ac:chgData name="Rachel Ann Lillywhite" userId="b0fe8be1-696a-4457-8be9-cc32cc53ebc9" providerId="ADAL" clId="{1BDD9141-86EC-40B8-98AB-DDB0DFFCCC77}" dt="2021-10-18T12:18:25.099" v="5004"/>
          <ac:spMkLst>
            <pc:docMk/>
            <pc:sldMk cId="3081357816" sldId="521"/>
            <ac:spMk id="7" creationId="{13174FCF-471B-4805-AB73-1EAF5B3FA083}"/>
          </ac:spMkLst>
        </pc:spChg>
        <pc:spChg chg="del mod">
          <ac:chgData name="Rachel Ann Lillywhite" userId="b0fe8be1-696a-4457-8be9-cc32cc53ebc9" providerId="ADAL" clId="{1BDD9141-86EC-40B8-98AB-DDB0DFFCCC77}" dt="2021-10-18T09:16:42.110" v="3990"/>
          <ac:spMkLst>
            <pc:docMk/>
            <pc:sldMk cId="3081357816" sldId="521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19T08:37:05.837" v="7507" actId="20577"/>
          <ac:spMkLst>
            <pc:docMk/>
            <pc:sldMk cId="3081357816" sldId="521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1BDD9141-86EC-40B8-98AB-DDB0DFFCCC77}" dt="2021-10-18T09:17:22.428" v="4009" actId="1076"/>
          <ac:spMkLst>
            <pc:docMk/>
            <pc:sldMk cId="3081357816" sldId="521"/>
            <ac:spMk id="15" creationId="{CB12B5D9-0D89-4749-8586-B15CA31182B2}"/>
          </ac:spMkLst>
        </pc:spChg>
        <pc:picChg chg="add del mod">
          <ac:chgData name="Rachel Ann Lillywhite" userId="b0fe8be1-696a-4457-8be9-cc32cc53ebc9" providerId="ADAL" clId="{1BDD9141-86EC-40B8-98AB-DDB0DFFCCC77}" dt="2021-10-18T09:16:42.110" v="3988" actId="478"/>
          <ac:picMkLst>
            <pc:docMk/>
            <pc:sldMk cId="3081357816" sldId="521"/>
            <ac:picMk id="3" creationId="{811AB386-2FA6-4B23-A899-4B588F6310D5}"/>
          </ac:picMkLst>
        </pc:picChg>
        <pc:picChg chg="add del mod modCrop">
          <ac:chgData name="Rachel Ann Lillywhite" userId="b0fe8be1-696a-4457-8be9-cc32cc53ebc9" providerId="ADAL" clId="{1BDD9141-86EC-40B8-98AB-DDB0DFFCCC77}" dt="2021-10-18T12:18:10.356" v="5001" actId="478"/>
          <ac:picMkLst>
            <pc:docMk/>
            <pc:sldMk cId="3081357816" sldId="521"/>
            <ac:picMk id="5" creationId="{AAB2A7AA-1807-4E16-8454-75325B1AB88F}"/>
          </ac:picMkLst>
        </pc:picChg>
        <pc:picChg chg="add mod">
          <ac:chgData name="Rachel Ann Lillywhite" userId="b0fe8be1-696a-4457-8be9-cc32cc53ebc9" providerId="ADAL" clId="{1BDD9141-86EC-40B8-98AB-DDB0DFFCCC77}" dt="2021-10-27T10:06:22.312" v="15269" actId="14100"/>
          <ac:picMkLst>
            <pc:docMk/>
            <pc:sldMk cId="3081357816" sldId="521"/>
            <ac:picMk id="1026" creationId="{1A9A5E3D-B8E6-4376-B40A-BF89AC9B99BB}"/>
          </ac:picMkLst>
        </pc:picChg>
      </pc:sldChg>
      <pc:sldChg chg="addSp delSp modSp add mod ord modAnim modNotesTx">
        <pc:chgData name="Rachel Ann Lillywhite" userId="b0fe8be1-696a-4457-8be9-cc32cc53ebc9" providerId="ADAL" clId="{1BDD9141-86EC-40B8-98AB-DDB0DFFCCC77}" dt="2021-10-27T11:01:57.178" v="15648" actId="20577"/>
        <pc:sldMkLst>
          <pc:docMk/>
          <pc:sldMk cId="3169031140" sldId="522"/>
        </pc:sldMkLst>
        <pc:spChg chg="add mod">
          <ac:chgData name="Rachel Ann Lillywhite" userId="b0fe8be1-696a-4457-8be9-cc32cc53ebc9" providerId="ADAL" clId="{1BDD9141-86EC-40B8-98AB-DDB0DFFCCC77}" dt="2021-10-18T09:27:21.717" v="4187" actId="1076"/>
          <ac:spMkLst>
            <pc:docMk/>
            <pc:sldMk cId="3169031140" sldId="522"/>
            <ac:spMk id="6" creationId="{C1D0A24A-9D6F-4939-9932-EC346D1CC84B}"/>
          </ac:spMkLst>
        </pc:spChg>
        <pc:spChg chg="del mod">
          <ac:chgData name="Rachel Ann Lillywhite" userId="b0fe8be1-696a-4457-8be9-cc32cc53ebc9" providerId="ADAL" clId="{1BDD9141-86EC-40B8-98AB-DDB0DFFCCC77}" dt="2021-10-18T09:24:00.700" v="4110" actId="478"/>
          <ac:spMkLst>
            <pc:docMk/>
            <pc:sldMk cId="3169031140" sldId="522"/>
            <ac:spMk id="7" creationId="{528B5C62-918A-494E-A311-3E734E3E75E4}"/>
          </ac:spMkLst>
        </pc:spChg>
        <pc:spChg chg="add mod">
          <ac:chgData name="Rachel Ann Lillywhite" userId="b0fe8be1-696a-4457-8be9-cc32cc53ebc9" providerId="ADAL" clId="{1BDD9141-86EC-40B8-98AB-DDB0DFFCCC77}" dt="2021-10-27T11:01:53.818" v="15647" actId="20577"/>
          <ac:spMkLst>
            <pc:docMk/>
            <pc:sldMk cId="3169031140" sldId="522"/>
            <ac:spMk id="7" creationId="{BC8E0944-EBE6-424C-B032-4A77CA2B5CF9}"/>
          </ac:spMkLst>
        </pc:spChg>
        <pc:spChg chg="add mod">
          <ac:chgData name="Rachel Ann Lillywhite" userId="b0fe8be1-696a-4457-8be9-cc32cc53ebc9" providerId="ADAL" clId="{1BDD9141-86EC-40B8-98AB-DDB0DFFCCC77}" dt="2021-10-27T11:01:57.178" v="15648" actId="20577"/>
          <ac:spMkLst>
            <pc:docMk/>
            <pc:sldMk cId="3169031140" sldId="522"/>
            <ac:spMk id="8" creationId="{AEC04DD2-F52A-4D4C-987A-F904637DD5C3}"/>
          </ac:spMkLst>
        </pc:spChg>
        <pc:spChg chg="mod">
          <ac:chgData name="Rachel Ann Lillywhite" userId="b0fe8be1-696a-4457-8be9-cc32cc53ebc9" providerId="ADAL" clId="{1BDD9141-86EC-40B8-98AB-DDB0DFFCCC77}" dt="2021-10-19T15:51:45.855" v="11767" actId="207"/>
          <ac:spMkLst>
            <pc:docMk/>
            <pc:sldMk cId="3169031140" sldId="522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1BDD9141-86EC-40B8-98AB-DDB0DFFCCC77}" dt="2021-10-04T12:55:36.443" v="3516" actId="1076"/>
          <ac:spMkLst>
            <pc:docMk/>
            <pc:sldMk cId="3169031140" sldId="522"/>
            <ac:spMk id="15" creationId="{CB12B5D9-0D89-4749-8586-B15CA31182B2}"/>
          </ac:spMkLst>
        </pc:spChg>
        <pc:picChg chg="add mod">
          <ac:chgData name="Rachel Ann Lillywhite" userId="b0fe8be1-696a-4457-8be9-cc32cc53ebc9" providerId="ADAL" clId="{1BDD9141-86EC-40B8-98AB-DDB0DFFCCC77}" dt="2021-10-18T09:27:07.225" v="4186" actId="14100"/>
          <ac:picMkLst>
            <pc:docMk/>
            <pc:sldMk cId="3169031140" sldId="522"/>
            <ac:picMk id="2" creationId="{5F48B548-2626-494F-B009-272EFA4A063A}"/>
          </ac:picMkLst>
        </pc:picChg>
      </pc:sldChg>
      <pc:sldChg chg="modSp add del mod modNotesTx">
        <pc:chgData name="Rachel Ann Lillywhite" userId="b0fe8be1-696a-4457-8be9-cc32cc53ebc9" providerId="ADAL" clId="{1BDD9141-86EC-40B8-98AB-DDB0DFFCCC77}" dt="2021-10-18T12:35:51.217" v="5376" actId="47"/>
        <pc:sldMkLst>
          <pc:docMk/>
          <pc:sldMk cId="3798520952" sldId="523"/>
        </pc:sldMkLst>
        <pc:spChg chg="mod">
          <ac:chgData name="Rachel Ann Lillywhite" userId="b0fe8be1-696a-4457-8be9-cc32cc53ebc9" providerId="ADAL" clId="{1BDD9141-86EC-40B8-98AB-DDB0DFFCCC77}" dt="2021-10-04T12:57:35.775" v="3535" actId="2711"/>
          <ac:spMkLst>
            <pc:docMk/>
            <pc:sldMk cId="3798520952" sldId="523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04T12:57:30.325" v="3534" actId="2711"/>
          <ac:spMkLst>
            <pc:docMk/>
            <pc:sldMk cId="3798520952" sldId="523"/>
            <ac:spMk id="9" creationId="{2ACD10D5-B358-410B-B962-5BC23379C9FC}"/>
          </ac:spMkLst>
        </pc:spChg>
      </pc:sldChg>
      <pc:sldChg chg="modSp add mod ord">
        <pc:chgData name="Rachel Ann Lillywhite" userId="b0fe8be1-696a-4457-8be9-cc32cc53ebc9" providerId="ADAL" clId="{1BDD9141-86EC-40B8-98AB-DDB0DFFCCC77}" dt="2021-10-27T10:09:09.172" v="15281" actId="1076"/>
        <pc:sldMkLst>
          <pc:docMk/>
          <pc:sldMk cId="3064895427" sldId="524"/>
        </pc:sldMkLst>
        <pc:spChg chg="mod">
          <ac:chgData name="Rachel Ann Lillywhite" userId="b0fe8be1-696a-4457-8be9-cc32cc53ebc9" providerId="ADAL" clId="{1BDD9141-86EC-40B8-98AB-DDB0DFFCCC77}" dt="2021-10-27T10:08:54.448" v="15278" actId="1076"/>
          <ac:spMkLst>
            <pc:docMk/>
            <pc:sldMk cId="3064895427" sldId="524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1BDD9141-86EC-40B8-98AB-DDB0DFFCCC77}" dt="2021-10-27T10:09:09.172" v="15281" actId="1076"/>
          <ac:spMkLst>
            <pc:docMk/>
            <pc:sldMk cId="3064895427" sldId="524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19T07:58:32.185" v="6664" actId="1076"/>
          <ac:spMkLst>
            <pc:docMk/>
            <pc:sldMk cId="3064895427" sldId="524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19T07:58:32.185" v="6664" actId="1076"/>
          <ac:spMkLst>
            <pc:docMk/>
            <pc:sldMk cId="3064895427" sldId="524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19T07:58:32.185" v="6664" actId="1076"/>
          <ac:spMkLst>
            <pc:docMk/>
            <pc:sldMk cId="3064895427" sldId="524"/>
            <ac:spMk id="27" creationId="{85C6EBE6-B80E-4369-8B01-3A84C27BEE3C}"/>
          </ac:spMkLst>
        </pc:spChg>
      </pc:sldChg>
      <pc:sldChg chg="addSp delSp modSp add mod ord delAnim">
        <pc:chgData name="Rachel Ann Lillywhite" userId="b0fe8be1-696a-4457-8be9-cc32cc53ebc9" providerId="ADAL" clId="{1BDD9141-86EC-40B8-98AB-DDB0DFFCCC77}" dt="2021-10-19T08:37:52.327" v="7512" actId="20577"/>
        <pc:sldMkLst>
          <pc:docMk/>
          <pc:sldMk cId="3333156036" sldId="525"/>
        </pc:sldMkLst>
        <pc:spChg chg="add del mod ord">
          <ac:chgData name="Rachel Ann Lillywhite" userId="b0fe8be1-696a-4457-8be9-cc32cc53ebc9" providerId="ADAL" clId="{1BDD9141-86EC-40B8-98AB-DDB0DFFCCC77}" dt="2021-10-19T08:37:38.646" v="7508" actId="14100"/>
          <ac:spMkLst>
            <pc:docMk/>
            <pc:sldMk cId="3333156036" sldId="525"/>
            <ac:spMk id="4" creationId="{6B9D87BD-2B38-4FCD-98AF-CB7A3686336C}"/>
          </ac:spMkLst>
        </pc:spChg>
        <pc:spChg chg="add del mod">
          <ac:chgData name="Rachel Ann Lillywhite" userId="b0fe8be1-696a-4457-8be9-cc32cc53ebc9" providerId="ADAL" clId="{1BDD9141-86EC-40B8-98AB-DDB0DFFCCC77}" dt="2021-10-18T15:30:04.020" v="6545" actId="478"/>
          <ac:spMkLst>
            <pc:docMk/>
            <pc:sldMk cId="3333156036" sldId="525"/>
            <ac:spMk id="5" creationId="{9839EB81-D468-4A40-9E70-4096593AAA7D}"/>
          </ac:spMkLst>
        </pc:spChg>
        <pc:spChg chg="del">
          <ac:chgData name="Rachel Ann Lillywhite" userId="b0fe8be1-696a-4457-8be9-cc32cc53ebc9" providerId="ADAL" clId="{1BDD9141-86EC-40B8-98AB-DDB0DFFCCC77}" dt="2021-10-18T09:43:44.513" v="4256" actId="478"/>
          <ac:spMkLst>
            <pc:docMk/>
            <pc:sldMk cId="3333156036" sldId="525"/>
            <ac:spMk id="6" creationId="{C1D0A24A-9D6F-4939-9932-EC346D1CC84B}"/>
          </ac:spMkLst>
        </pc:spChg>
        <pc:spChg chg="add mod">
          <ac:chgData name="Rachel Ann Lillywhite" userId="b0fe8be1-696a-4457-8be9-cc32cc53ebc9" providerId="ADAL" clId="{1BDD9141-86EC-40B8-98AB-DDB0DFFCCC77}" dt="2021-10-19T08:37:52.327" v="7512" actId="20577"/>
          <ac:spMkLst>
            <pc:docMk/>
            <pc:sldMk cId="3333156036" sldId="525"/>
            <ac:spMk id="6" creationId="{F035B441-1D80-4A59-B39F-029E394AA188}"/>
          </ac:spMkLst>
        </pc:spChg>
        <pc:spChg chg="add mod ord">
          <ac:chgData name="Rachel Ann Lillywhite" userId="b0fe8be1-696a-4457-8be9-cc32cc53ebc9" providerId="ADAL" clId="{1BDD9141-86EC-40B8-98AB-DDB0DFFCCC77}" dt="2021-10-19T08:01:39.636" v="6707" actId="1076"/>
          <ac:spMkLst>
            <pc:docMk/>
            <pc:sldMk cId="3333156036" sldId="525"/>
            <ac:spMk id="7" creationId="{F5DD2816-4F0D-48D3-AAB1-72782C0683E4}"/>
          </ac:spMkLst>
        </pc:spChg>
        <pc:spChg chg="add mod">
          <ac:chgData name="Rachel Ann Lillywhite" userId="b0fe8be1-696a-4457-8be9-cc32cc53ebc9" providerId="ADAL" clId="{1BDD9141-86EC-40B8-98AB-DDB0DFFCCC77}" dt="2021-10-19T08:01:27.962" v="6704" actId="1038"/>
          <ac:spMkLst>
            <pc:docMk/>
            <pc:sldMk cId="3333156036" sldId="525"/>
            <ac:spMk id="8" creationId="{3CD9AA3A-AA81-4C02-8762-FD07B7450F81}"/>
          </ac:spMkLst>
        </pc:spChg>
        <pc:spChg chg="mod">
          <ac:chgData name="Rachel Ann Lillywhite" userId="b0fe8be1-696a-4457-8be9-cc32cc53ebc9" providerId="ADAL" clId="{1BDD9141-86EC-40B8-98AB-DDB0DFFCCC77}" dt="2021-10-19T08:00:09.288" v="6682" actId="14100"/>
          <ac:spMkLst>
            <pc:docMk/>
            <pc:sldMk cId="3333156036" sldId="525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1BDD9141-86EC-40B8-98AB-DDB0DFFCCC77}" dt="2021-10-18T15:30:04.793" v="6546"/>
          <ac:spMkLst>
            <pc:docMk/>
            <pc:sldMk cId="3333156036" sldId="525"/>
            <ac:spMk id="13" creationId="{B518A76E-EA09-4837-B5A9-29305A2062CD}"/>
          </ac:spMkLst>
        </pc:spChg>
        <pc:picChg chg="del">
          <ac:chgData name="Rachel Ann Lillywhite" userId="b0fe8be1-696a-4457-8be9-cc32cc53ebc9" providerId="ADAL" clId="{1BDD9141-86EC-40B8-98AB-DDB0DFFCCC77}" dt="2021-10-18T09:43:40.354" v="4255" actId="478"/>
          <ac:picMkLst>
            <pc:docMk/>
            <pc:sldMk cId="3333156036" sldId="525"/>
            <ac:picMk id="2" creationId="{5F48B548-2626-494F-B009-272EFA4A063A}"/>
          </ac:picMkLst>
        </pc:picChg>
        <pc:picChg chg="add mod">
          <ac:chgData name="Rachel Ann Lillywhite" userId="b0fe8be1-696a-4457-8be9-cc32cc53ebc9" providerId="ADAL" clId="{1BDD9141-86EC-40B8-98AB-DDB0DFFCCC77}" dt="2021-10-19T08:00:13.124" v="6684" actId="1076"/>
          <ac:picMkLst>
            <pc:docMk/>
            <pc:sldMk cId="3333156036" sldId="525"/>
            <ac:picMk id="3" creationId="{A4972503-9A32-45E5-8728-0E02114BC944}"/>
          </ac:picMkLst>
        </pc:picChg>
        <pc:picChg chg="add mod modCrop">
          <ac:chgData name="Rachel Ann Lillywhite" userId="b0fe8be1-696a-4457-8be9-cc32cc53ebc9" providerId="ADAL" clId="{1BDD9141-86EC-40B8-98AB-DDB0DFFCCC77}" dt="2021-10-19T08:01:09.666" v="6695" actId="732"/>
          <ac:picMkLst>
            <pc:docMk/>
            <pc:sldMk cId="3333156036" sldId="525"/>
            <ac:picMk id="11" creationId="{F822C846-4C5C-4168-B941-28162A69615C}"/>
          </ac:picMkLst>
        </pc:picChg>
        <pc:picChg chg="add mod">
          <ac:chgData name="Rachel Ann Lillywhite" userId="b0fe8be1-696a-4457-8be9-cc32cc53ebc9" providerId="ADAL" clId="{1BDD9141-86EC-40B8-98AB-DDB0DFFCCC77}" dt="2021-10-19T08:00:39.587" v="6690" actId="1076"/>
          <ac:picMkLst>
            <pc:docMk/>
            <pc:sldMk cId="3333156036" sldId="525"/>
            <ac:picMk id="14" creationId="{38A406A7-F312-4FE1-82D8-63F4217D2CDB}"/>
          </ac:picMkLst>
        </pc:picChg>
        <pc:picChg chg="add mod">
          <ac:chgData name="Rachel Ann Lillywhite" userId="b0fe8be1-696a-4457-8be9-cc32cc53ebc9" providerId="ADAL" clId="{1BDD9141-86EC-40B8-98AB-DDB0DFFCCC77}" dt="2021-10-19T08:01:27.962" v="6704" actId="1038"/>
          <ac:picMkLst>
            <pc:docMk/>
            <pc:sldMk cId="3333156036" sldId="525"/>
            <ac:picMk id="17" creationId="{D6BB6556-E747-427C-81DF-9B368B0E87B9}"/>
          </ac:picMkLst>
        </pc:picChg>
      </pc:sldChg>
      <pc:sldChg chg="addSp delSp modSp add mod ord modClrScheme chgLayout">
        <pc:chgData name="Rachel Ann Lillywhite" userId="b0fe8be1-696a-4457-8be9-cc32cc53ebc9" providerId="ADAL" clId="{1BDD9141-86EC-40B8-98AB-DDB0DFFCCC77}" dt="2021-10-27T10:09:46.899" v="15285" actId="1076"/>
        <pc:sldMkLst>
          <pc:docMk/>
          <pc:sldMk cId="418749447" sldId="526"/>
        </pc:sldMkLst>
        <pc:spChg chg="add del mod ord">
          <ac:chgData name="Rachel Ann Lillywhite" userId="b0fe8be1-696a-4457-8be9-cc32cc53ebc9" providerId="ADAL" clId="{1BDD9141-86EC-40B8-98AB-DDB0DFFCCC77}" dt="2021-10-18T09:50:18.720" v="4398" actId="700"/>
          <ac:spMkLst>
            <pc:docMk/>
            <pc:sldMk cId="418749447" sldId="526"/>
            <ac:spMk id="2" creationId="{ECC7ED5A-D5DA-4863-BC5E-A317EE71D967}"/>
          </ac:spMkLst>
        </pc:spChg>
        <pc:spChg chg="add del mod ord">
          <ac:chgData name="Rachel Ann Lillywhite" userId="b0fe8be1-696a-4457-8be9-cc32cc53ebc9" providerId="ADAL" clId="{1BDD9141-86EC-40B8-98AB-DDB0DFFCCC77}" dt="2021-10-18T09:50:18.720" v="4398" actId="700"/>
          <ac:spMkLst>
            <pc:docMk/>
            <pc:sldMk cId="418749447" sldId="526"/>
            <ac:spMk id="3" creationId="{9484B794-87C6-4C9D-B552-FBA987737734}"/>
          </ac:spMkLst>
        </pc:spChg>
        <pc:spChg chg="mod">
          <ac:chgData name="Rachel Ann Lillywhite" userId="b0fe8be1-696a-4457-8be9-cc32cc53ebc9" providerId="ADAL" clId="{1BDD9141-86EC-40B8-98AB-DDB0DFFCCC77}" dt="2021-10-27T10:09:46.899" v="15285" actId="1076"/>
          <ac:spMkLst>
            <pc:docMk/>
            <pc:sldMk cId="418749447" sldId="526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19T08:38:10.788" v="7513" actId="164"/>
          <ac:spMkLst>
            <pc:docMk/>
            <pc:sldMk cId="418749447" sldId="526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19T08:38:10.788" v="7513" actId="164"/>
          <ac:spMkLst>
            <pc:docMk/>
            <pc:sldMk cId="418749447" sldId="526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19T08:38:10.788" v="7513" actId="164"/>
          <ac:spMkLst>
            <pc:docMk/>
            <pc:sldMk cId="418749447" sldId="526"/>
            <ac:spMk id="27" creationId="{85C6EBE6-B80E-4369-8B01-3A84C27BEE3C}"/>
          </ac:spMkLst>
        </pc:spChg>
        <pc:grpChg chg="add mod">
          <ac:chgData name="Rachel Ann Lillywhite" userId="b0fe8be1-696a-4457-8be9-cc32cc53ebc9" providerId="ADAL" clId="{1BDD9141-86EC-40B8-98AB-DDB0DFFCCC77}" dt="2021-10-19T08:38:14.789" v="7514" actId="1076"/>
          <ac:grpSpMkLst>
            <pc:docMk/>
            <pc:sldMk cId="418749447" sldId="526"/>
            <ac:grpSpMk id="2" creationId="{1A800E99-7A7F-4292-979B-E4DC78800FE8}"/>
          </ac:grpSpMkLst>
        </pc:grpChg>
      </pc:sldChg>
      <pc:sldChg chg="addSp delSp modSp add mod ord">
        <pc:chgData name="Rachel Ann Lillywhite" userId="b0fe8be1-696a-4457-8be9-cc32cc53ebc9" providerId="ADAL" clId="{1BDD9141-86EC-40B8-98AB-DDB0DFFCCC77}" dt="2021-10-21T13:41:14.524" v="14919" actId="20577"/>
        <pc:sldMkLst>
          <pc:docMk/>
          <pc:sldMk cId="2467137150" sldId="527"/>
        </pc:sldMkLst>
        <pc:spChg chg="add del">
          <ac:chgData name="Rachel Ann Lillywhite" userId="b0fe8be1-696a-4457-8be9-cc32cc53ebc9" providerId="ADAL" clId="{1BDD9141-86EC-40B8-98AB-DDB0DFFCCC77}" dt="2021-10-18T10:15:20.878" v="4684" actId="478"/>
          <ac:spMkLst>
            <pc:docMk/>
            <pc:sldMk cId="2467137150" sldId="527"/>
            <ac:spMk id="6" creationId="{A23BC33B-D2D3-4551-A1EC-86C8EDB5482B}"/>
          </ac:spMkLst>
        </pc:spChg>
        <pc:spChg chg="mod">
          <ac:chgData name="Rachel Ann Lillywhite" userId="b0fe8be1-696a-4457-8be9-cc32cc53ebc9" providerId="ADAL" clId="{1BDD9141-86EC-40B8-98AB-DDB0DFFCCC77}" dt="2021-10-19T15:50:49.130" v="11760" actId="207"/>
          <ac:spMkLst>
            <pc:docMk/>
            <pc:sldMk cId="2467137150" sldId="527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21T13:41:14.524" v="14919" actId="20577"/>
          <ac:spMkLst>
            <pc:docMk/>
            <pc:sldMk cId="2467137150" sldId="527"/>
            <ac:spMk id="9" creationId="{2ACD10D5-B358-410B-B962-5BC23379C9FC}"/>
          </ac:spMkLst>
        </pc:spChg>
      </pc:sldChg>
      <pc:sldChg chg="addSp delSp modSp add mod">
        <pc:chgData name="Rachel Ann Lillywhite" userId="b0fe8be1-696a-4457-8be9-cc32cc53ebc9" providerId="ADAL" clId="{1BDD9141-86EC-40B8-98AB-DDB0DFFCCC77}" dt="2021-10-19T15:50:58.322" v="11761" actId="207"/>
        <pc:sldMkLst>
          <pc:docMk/>
          <pc:sldMk cId="3487409786" sldId="528"/>
        </pc:sldMkLst>
        <pc:spChg chg="add mod">
          <ac:chgData name="Rachel Ann Lillywhite" userId="b0fe8be1-696a-4457-8be9-cc32cc53ebc9" providerId="ADAL" clId="{1BDD9141-86EC-40B8-98AB-DDB0DFFCCC77}" dt="2021-10-19T08:51:32.498" v="7660" actId="207"/>
          <ac:spMkLst>
            <pc:docMk/>
            <pc:sldMk cId="3487409786" sldId="528"/>
            <ac:spMk id="2" creationId="{4DB5387C-E8D3-4407-A575-59C75D207B39}"/>
          </ac:spMkLst>
        </pc:spChg>
        <pc:spChg chg="add mod">
          <ac:chgData name="Rachel Ann Lillywhite" userId="b0fe8be1-696a-4457-8be9-cc32cc53ebc9" providerId="ADAL" clId="{1BDD9141-86EC-40B8-98AB-DDB0DFFCCC77}" dt="2021-10-19T14:15:48.711" v="9926" actId="20577"/>
          <ac:spMkLst>
            <pc:docMk/>
            <pc:sldMk cId="3487409786" sldId="528"/>
            <ac:spMk id="6" creationId="{2F2AABD0-CA3A-42A5-9A1D-B9601D6966D1}"/>
          </ac:spMkLst>
        </pc:spChg>
        <pc:spChg chg="mod">
          <ac:chgData name="Rachel Ann Lillywhite" userId="b0fe8be1-696a-4457-8be9-cc32cc53ebc9" providerId="ADAL" clId="{1BDD9141-86EC-40B8-98AB-DDB0DFFCCC77}" dt="2021-10-19T15:50:58.322" v="11761" actId="207"/>
          <ac:spMkLst>
            <pc:docMk/>
            <pc:sldMk cId="3487409786" sldId="528"/>
            <ac:spMk id="7" creationId="{528B5C62-918A-494E-A311-3E734E3E75E4}"/>
          </ac:spMkLst>
        </pc:spChg>
        <pc:spChg chg="del mod">
          <ac:chgData name="Rachel Ann Lillywhite" userId="b0fe8be1-696a-4457-8be9-cc32cc53ebc9" providerId="ADAL" clId="{1BDD9141-86EC-40B8-98AB-DDB0DFFCCC77}" dt="2021-10-19T08:49:53.309" v="7624" actId="478"/>
          <ac:spMkLst>
            <pc:docMk/>
            <pc:sldMk cId="3487409786" sldId="528"/>
            <ac:spMk id="9" creationId="{2ACD10D5-B358-410B-B962-5BC23379C9FC}"/>
          </ac:spMkLst>
        </pc:spChg>
      </pc:sldChg>
      <pc:sldChg chg="addSp delSp modSp add del mod modAnim">
        <pc:chgData name="Rachel Ann Lillywhite" userId="b0fe8be1-696a-4457-8be9-cc32cc53ebc9" providerId="ADAL" clId="{1BDD9141-86EC-40B8-98AB-DDB0DFFCCC77}" dt="2021-10-19T12:45:11.396" v="9149" actId="47"/>
        <pc:sldMkLst>
          <pc:docMk/>
          <pc:sldMk cId="2492215041" sldId="529"/>
        </pc:sldMkLst>
        <pc:spChg chg="del mod">
          <ac:chgData name="Rachel Ann Lillywhite" userId="b0fe8be1-696a-4457-8be9-cc32cc53ebc9" providerId="ADAL" clId="{1BDD9141-86EC-40B8-98AB-DDB0DFFCCC77}" dt="2021-10-18T12:25:46.190" v="5141" actId="478"/>
          <ac:spMkLst>
            <pc:docMk/>
            <pc:sldMk cId="2492215041" sldId="529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18T12:32:52.480" v="5354" actId="20577"/>
          <ac:spMkLst>
            <pc:docMk/>
            <pc:sldMk cId="2492215041" sldId="529"/>
            <ac:spMk id="9" creationId="{2ACD10D5-B358-410B-B962-5BC23379C9FC}"/>
          </ac:spMkLst>
        </pc:spChg>
        <pc:picChg chg="add mod">
          <ac:chgData name="Rachel Ann Lillywhite" userId="b0fe8be1-696a-4457-8be9-cc32cc53ebc9" providerId="ADAL" clId="{1BDD9141-86EC-40B8-98AB-DDB0DFFCCC77}" dt="2021-10-19T12:43:47.054" v="9148" actId="14100"/>
          <ac:picMkLst>
            <pc:docMk/>
            <pc:sldMk cId="2492215041" sldId="529"/>
            <ac:picMk id="4" creationId="{F6C2BBD2-6E3F-4E09-900A-C50D3A654793}"/>
          </ac:picMkLst>
        </pc:picChg>
      </pc:sldChg>
      <pc:sldChg chg="addSp delSp modSp add del mod ord">
        <pc:chgData name="Rachel Ann Lillywhite" userId="b0fe8be1-696a-4457-8be9-cc32cc53ebc9" providerId="ADAL" clId="{1BDD9141-86EC-40B8-98AB-DDB0DFFCCC77}" dt="2021-10-19T14:50:47.223" v="10625" actId="47"/>
        <pc:sldMkLst>
          <pc:docMk/>
          <pc:sldMk cId="2458733864" sldId="530"/>
        </pc:sldMkLst>
        <pc:spChg chg="del">
          <ac:chgData name="Rachel Ann Lillywhite" userId="b0fe8be1-696a-4457-8be9-cc32cc53ebc9" providerId="ADAL" clId="{1BDD9141-86EC-40B8-98AB-DDB0DFFCCC77}" dt="2021-10-18T14:36:03.471" v="5499" actId="478"/>
          <ac:spMkLst>
            <pc:docMk/>
            <pc:sldMk cId="2458733864" sldId="530"/>
            <ac:spMk id="4" creationId="{5BF081EA-B865-440D-8EB9-B2FF59D934A6}"/>
          </ac:spMkLst>
        </pc:spChg>
        <pc:spChg chg="mod">
          <ac:chgData name="Rachel Ann Lillywhite" userId="b0fe8be1-696a-4457-8be9-cc32cc53ebc9" providerId="ADAL" clId="{1BDD9141-86EC-40B8-98AB-DDB0DFFCCC77}" dt="2021-10-18T12:33:29.983" v="5370" actId="14100"/>
          <ac:spMkLst>
            <pc:docMk/>
            <pc:sldMk cId="2458733864" sldId="530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1BDD9141-86EC-40B8-98AB-DDB0DFFCCC77}" dt="2021-10-19T08:42:52.590" v="7584" actId="255"/>
          <ac:spMkLst>
            <pc:docMk/>
            <pc:sldMk cId="2458733864" sldId="530"/>
            <ac:spMk id="8" creationId="{F6179A64-0787-48DA-88DC-8BB5760C74EB}"/>
          </ac:spMkLst>
        </pc:spChg>
        <pc:spChg chg="del">
          <ac:chgData name="Rachel Ann Lillywhite" userId="b0fe8be1-696a-4457-8be9-cc32cc53ebc9" providerId="ADAL" clId="{1BDD9141-86EC-40B8-98AB-DDB0DFFCCC77}" dt="2021-10-18T14:36:03.471" v="5499" actId="478"/>
          <ac:spMkLst>
            <pc:docMk/>
            <pc:sldMk cId="2458733864" sldId="530"/>
            <ac:spMk id="13" creationId="{C077EC3C-C38E-4802-BDC6-8693A4B5B927}"/>
          </ac:spMkLst>
        </pc:spChg>
        <pc:spChg chg="del">
          <ac:chgData name="Rachel Ann Lillywhite" userId="b0fe8be1-696a-4457-8be9-cc32cc53ebc9" providerId="ADAL" clId="{1BDD9141-86EC-40B8-98AB-DDB0DFFCCC77}" dt="2021-10-18T14:36:03.471" v="5499" actId="478"/>
          <ac:spMkLst>
            <pc:docMk/>
            <pc:sldMk cId="2458733864" sldId="530"/>
            <ac:spMk id="14" creationId="{0C039885-8139-4635-9CA1-AD763017F569}"/>
          </ac:spMkLst>
        </pc:spChg>
        <pc:spChg chg="mod">
          <ac:chgData name="Rachel Ann Lillywhite" userId="b0fe8be1-696a-4457-8be9-cc32cc53ebc9" providerId="ADAL" clId="{1BDD9141-86EC-40B8-98AB-DDB0DFFCCC77}" dt="2021-10-19T08:36:21.301" v="7499" actId="164"/>
          <ac:spMkLst>
            <pc:docMk/>
            <pc:sldMk cId="2458733864" sldId="530"/>
            <ac:spMk id="20" creationId="{D2B4B497-5926-4154-8AB6-D33E2110F531}"/>
          </ac:spMkLst>
        </pc:spChg>
        <pc:spChg chg="mod">
          <ac:chgData name="Rachel Ann Lillywhite" userId="b0fe8be1-696a-4457-8be9-cc32cc53ebc9" providerId="ADAL" clId="{1BDD9141-86EC-40B8-98AB-DDB0DFFCCC77}" dt="2021-10-19T08:36:21.301" v="7499" actId="164"/>
          <ac:spMkLst>
            <pc:docMk/>
            <pc:sldMk cId="2458733864" sldId="530"/>
            <ac:spMk id="21" creationId="{0530D7CC-692E-4371-8B09-46F5D856D02C}"/>
          </ac:spMkLst>
        </pc:spChg>
        <pc:spChg chg="mod">
          <ac:chgData name="Rachel Ann Lillywhite" userId="b0fe8be1-696a-4457-8be9-cc32cc53ebc9" providerId="ADAL" clId="{1BDD9141-86EC-40B8-98AB-DDB0DFFCCC77}" dt="2021-10-19T08:36:21.301" v="7499" actId="164"/>
          <ac:spMkLst>
            <pc:docMk/>
            <pc:sldMk cId="2458733864" sldId="530"/>
            <ac:spMk id="22" creationId="{4C68766A-F708-4CF1-B3AD-311EE5F933D9}"/>
          </ac:spMkLst>
        </pc:spChg>
        <pc:spChg chg="del">
          <ac:chgData name="Rachel Ann Lillywhite" userId="b0fe8be1-696a-4457-8be9-cc32cc53ebc9" providerId="ADAL" clId="{1BDD9141-86EC-40B8-98AB-DDB0DFFCCC77}" dt="2021-10-18T14:35:54.363" v="5497" actId="478"/>
          <ac:spMkLst>
            <pc:docMk/>
            <pc:sldMk cId="2458733864" sldId="530"/>
            <ac:spMk id="24" creationId="{B554CC00-E171-45F2-8498-D878631B704E}"/>
          </ac:spMkLst>
        </pc:spChg>
        <pc:spChg chg="del">
          <ac:chgData name="Rachel Ann Lillywhite" userId="b0fe8be1-696a-4457-8be9-cc32cc53ebc9" providerId="ADAL" clId="{1BDD9141-86EC-40B8-98AB-DDB0DFFCCC77}" dt="2021-10-18T14:35:51.905" v="5496" actId="478"/>
          <ac:spMkLst>
            <pc:docMk/>
            <pc:sldMk cId="2458733864" sldId="530"/>
            <ac:spMk id="25" creationId="{8EFF8D1A-9B98-4167-9F7C-410D62B9E418}"/>
          </ac:spMkLst>
        </pc:spChg>
        <pc:spChg chg="del">
          <ac:chgData name="Rachel Ann Lillywhite" userId="b0fe8be1-696a-4457-8be9-cc32cc53ebc9" providerId="ADAL" clId="{1BDD9141-86EC-40B8-98AB-DDB0DFFCCC77}" dt="2021-10-18T14:35:58.581" v="5498" actId="478"/>
          <ac:spMkLst>
            <pc:docMk/>
            <pc:sldMk cId="2458733864" sldId="530"/>
            <ac:spMk id="26" creationId="{9CBCA672-700F-4307-BB40-E3FA6205FD3E}"/>
          </ac:spMkLst>
        </pc:spChg>
        <pc:grpChg chg="add mod">
          <ac:chgData name="Rachel Ann Lillywhite" userId="b0fe8be1-696a-4457-8be9-cc32cc53ebc9" providerId="ADAL" clId="{1BDD9141-86EC-40B8-98AB-DDB0DFFCCC77}" dt="2021-10-19T08:36:23.347" v="7504" actId="1037"/>
          <ac:grpSpMkLst>
            <pc:docMk/>
            <pc:sldMk cId="2458733864" sldId="530"/>
            <ac:grpSpMk id="2" creationId="{3A47E5FC-8350-4482-AF21-A0C9B281EFC3}"/>
          </ac:grpSpMkLst>
        </pc:grpChg>
        <pc:grpChg chg="del">
          <ac:chgData name="Rachel Ann Lillywhite" userId="b0fe8be1-696a-4457-8be9-cc32cc53ebc9" providerId="ADAL" clId="{1BDD9141-86EC-40B8-98AB-DDB0DFFCCC77}" dt="2021-10-18T14:35:46.835" v="5495" actId="478"/>
          <ac:grpSpMkLst>
            <pc:docMk/>
            <pc:sldMk cId="2458733864" sldId="530"/>
            <ac:grpSpMk id="18" creationId="{7BE0C937-2143-4E38-988F-9455B2066D90}"/>
          </ac:grpSpMkLst>
        </pc:grpChg>
      </pc:sldChg>
      <pc:sldChg chg="modSp add del mod ord">
        <pc:chgData name="Rachel Ann Lillywhite" userId="b0fe8be1-696a-4457-8be9-cc32cc53ebc9" providerId="ADAL" clId="{1BDD9141-86EC-40B8-98AB-DDB0DFFCCC77}" dt="2021-10-18T14:37:18.334" v="5521" actId="47"/>
        <pc:sldMkLst>
          <pc:docMk/>
          <pc:sldMk cId="926441045" sldId="531"/>
        </pc:sldMkLst>
        <pc:spChg chg="mod">
          <ac:chgData name="Rachel Ann Lillywhite" userId="b0fe8be1-696a-4457-8be9-cc32cc53ebc9" providerId="ADAL" clId="{1BDD9141-86EC-40B8-98AB-DDB0DFFCCC77}" dt="2021-10-18T12:33:54.765" v="5375" actId="20577"/>
          <ac:spMkLst>
            <pc:docMk/>
            <pc:sldMk cId="926441045" sldId="531"/>
            <ac:spMk id="8" creationId="{F6179A64-0787-48DA-88DC-8BB5760C74EB}"/>
          </ac:spMkLst>
        </pc:spChg>
      </pc:sldChg>
      <pc:sldChg chg="addSp delSp modSp add del mod ord">
        <pc:chgData name="Rachel Ann Lillywhite" userId="b0fe8be1-696a-4457-8be9-cc32cc53ebc9" providerId="ADAL" clId="{1BDD9141-86EC-40B8-98AB-DDB0DFFCCC77}" dt="2021-10-19T14:51:25.701" v="10640" actId="47"/>
        <pc:sldMkLst>
          <pc:docMk/>
          <pc:sldMk cId="2282767415" sldId="532"/>
        </pc:sldMkLst>
        <pc:spChg chg="mod">
          <ac:chgData name="Rachel Ann Lillywhite" userId="b0fe8be1-696a-4457-8be9-cc32cc53ebc9" providerId="ADAL" clId="{1BDD9141-86EC-40B8-98AB-DDB0DFFCCC77}" dt="2021-10-19T08:43:47.546" v="7589" actId="255"/>
          <ac:spMkLst>
            <pc:docMk/>
            <pc:sldMk cId="2282767415" sldId="532"/>
            <ac:spMk id="8" creationId="{F6179A64-0787-48DA-88DC-8BB5760C74EB}"/>
          </ac:spMkLst>
        </pc:spChg>
        <pc:spChg chg="mod topLvl">
          <ac:chgData name="Rachel Ann Lillywhite" userId="b0fe8be1-696a-4457-8be9-cc32cc53ebc9" providerId="ADAL" clId="{1BDD9141-86EC-40B8-98AB-DDB0DFFCCC77}" dt="2021-10-19T14:13:46.984" v="9807" actId="165"/>
          <ac:spMkLst>
            <pc:docMk/>
            <pc:sldMk cId="2282767415" sldId="532"/>
            <ac:spMk id="20" creationId="{D2B4B497-5926-4154-8AB6-D33E2110F531}"/>
          </ac:spMkLst>
        </pc:spChg>
        <pc:spChg chg="mod topLvl">
          <ac:chgData name="Rachel Ann Lillywhite" userId="b0fe8be1-696a-4457-8be9-cc32cc53ebc9" providerId="ADAL" clId="{1BDD9141-86EC-40B8-98AB-DDB0DFFCCC77}" dt="2021-10-19T14:14:46.578" v="9855" actId="20577"/>
          <ac:spMkLst>
            <pc:docMk/>
            <pc:sldMk cId="2282767415" sldId="532"/>
            <ac:spMk id="21" creationId="{0530D7CC-692E-4371-8B09-46F5D856D02C}"/>
          </ac:spMkLst>
        </pc:spChg>
        <pc:spChg chg="mod topLvl">
          <ac:chgData name="Rachel Ann Lillywhite" userId="b0fe8be1-696a-4457-8be9-cc32cc53ebc9" providerId="ADAL" clId="{1BDD9141-86EC-40B8-98AB-DDB0DFFCCC77}" dt="2021-10-19T14:13:46.984" v="9807" actId="165"/>
          <ac:spMkLst>
            <pc:docMk/>
            <pc:sldMk cId="2282767415" sldId="532"/>
            <ac:spMk id="22" creationId="{4C68766A-F708-4CF1-B3AD-311EE5F933D9}"/>
          </ac:spMkLst>
        </pc:spChg>
        <pc:grpChg chg="add del mod">
          <ac:chgData name="Rachel Ann Lillywhite" userId="b0fe8be1-696a-4457-8be9-cc32cc53ebc9" providerId="ADAL" clId="{1BDD9141-86EC-40B8-98AB-DDB0DFFCCC77}" dt="2021-10-19T14:13:46.984" v="9807" actId="165"/>
          <ac:grpSpMkLst>
            <pc:docMk/>
            <pc:sldMk cId="2282767415" sldId="532"/>
            <ac:grpSpMk id="2" creationId="{892CD437-1D68-40F1-9093-E35E8BCF0709}"/>
          </ac:grpSpMkLst>
        </pc:grpChg>
      </pc:sldChg>
      <pc:sldChg chg="new del">
        <pc:chgData name="Rachel Ann Lillywhite" userId="b0fe8be1-696a-4457-8be9-cc32cc53ebc9" providerId="ADAL" clId="{1BDD9141-86EC-40B8-98AB-DDB0DFFCCC77}" dt="2021-10-18T15:07:21.257" v="6002" actId="47"/>
        <pc:sldMkLst>
          <pc:docMk/>
          <pc:sldMk cId="2111997966" sldId="533"/>
        </pc:sldMkLst>
      </pc:sldChg>
      <pc:sldChg chg="delSp modSp add del mod">
        <pc:chgData name="Rachel Ann Lillywhite" userId="b0fe8be1-696a-4457-8be9-cc32cc53ebc9" providerId="ADAL" clId="{1BDD9141-86EC-40B8-98AB-DDB0DFFCCC77}" dt="2021-10-18T15:30:09.303" v="6547" actId="2696"/>
        <pc:sldMkLst>
          <pc:docMk/>
          <pc:sldMk cId="143232952" sldId="534"/>
        </pc:sldMkLst>
        <pc:spChg chg="del">
          <ac:chgData name="Rachel Ann Lillywhite" userId="b0fe8be1-696a-4457-8be9-cc32cc53ebc9" providerId="ADAL" clId="{1BDD9141-86EC-40B8-98AB-DDB0DFFCCC77}" dt="2021-10-18T15:08:10.765" v="6083" actId="478"/>
          <ac:spMkLst>
            <pc:docMk/>
            <pc:sldMk cId="143232952" sldId="534"/>
            <ac:spMk id="4" creationId="{6B9D87BD-2B38-4FCD-98AF-CB7A3686336C}"/>
          </ac:spMkLst>
        </pc:spChg>
        <pc:spChg chg="mod">
          <ac:chgData name="Rachel Ann Lillywhite" userId="b0fe8be1-696a-4457-8be9-cc32cc53ebc9" providerId="ADAL" clId="{1BDD9141-86EC-40B8-98AB-DDB0DFFCCC77}" dt="2021-10-18T15:08:06.180" v="6082" actId="1076"/>
          <ac:spMkLst>
            <pc:docMk/>
            <pc:sldMk cId="143232952" sldId="534"/>
            <ac:spMk id="9" creationId="{2ACD10D5-B358-410B-B962-5BC23379C9FC}"/>
          </ac:spMkLst>
        </pc:spChg>
      </pc:sldChg>
      <pc:sldChg chg="addSp delSp modSp add mod">
        <pc:chgData name="Rachel Ann Lillywhite" userId="b0fe8be1-696a-4457-8be9-cc32cc53ebc9" providerId="ADAL" clId="{1BDD9141-86EC-40B8-98AB-DDB0DFFCCC77}" dt="2021-10-18T15:13:18.953" v="6246" actId="1076"/>
        <pc:sldMkLst>
          <pc:docMk/>
          <pc:sldMk cId="2081753005" sldId="535"/>
        </pc:sldMkLst>
        <pc:spChg chg="mod">
          <ac:chgData name="Rachel Ann Lillywhite" userId="b0fe8be1-696a-4457-8be9-cc32cc53ebc9" providerId="ADAL" clId="{1BDD9141-86EC-40B8-98AB-DDB0DFFCCC77}" dt="2021-10-18T15:13:18.953" v="6246" actId="1076"/>
          <ac:spMkLst>
            <pc:docMk/>
            <pc:sldMk cId="2081753005" sldId="535"/>
            <ac:spMk id="4" creationId="{6B9D87BD-2B38-4FCD-98AF-CB7A3686336C}"/>
          </ac:spMkLst>
        </pc:spChg>
        <pc:spChg chg="mod">
          <ac:chgData name="Rachel Ann Lillywhite" userId="b0fe8be1-696a-4457-8be9-cc32cc53ebc9" providerId="ADAL" clId="{1BDD9141-86EC-40B8-98AB-DDB0DFFCCC77}" dt="2021-10-18T15:13:14.986" v="6245" actId="1076"/>
          <ac:spMkLst>
            <pc:docMk/>
            <pc:sldMk cId="2081753005" sldId="535"/>
            <ac:spMk id="5" creationId="{9839EB81-D468-4A40-9E70-4096593AAA7D}"/>
          </ac:spMkLst>
        </pc:spChg>
        <pc:spChg chg="del">
          <ac:chgData name="Rachel Ann Lillywhite" userId="b0fe8be1-696a-4457-8be9-cc32cc53ebc9" providerId="ADAL" clId="{1BDD9141-86EC-40B8-98AB-DDB0DFFCCC77}" dt="2021-10-18T15:11:43.218" v="6214" actId="478"/>
          <ac:spMkLst>
            <pc:docMk/>
            <pc:sldMk cId="2081753005" sldId="535"/>
            <ac:spMk id="9" creationId="{2ACD10D5-B358-410B-B962-5BC23379C9FC}"/>
          </ac:spMkLst>
        </pc:spChg>
        <pc:picChg chg="add mod ord">
          <ac:chgData name="Rachel Ann Lillywhite" userId="b0fe8be1-696a-4457-8be9-cc32cc53ebc9" providerId="ADAL" clId="{1BDD9141-86EC-40B8-98AB-DDB0DFFCCC77}" dt="2021-10-18T15:13:02.332" v="6230" actId="14100"/>
          <ac:picMkLst>
            <pc:docMk/>
            <pc:sldMk cId="2081753005" sldId="535"/>
            <ac:picMk id="3" creationId="{5EF12587-AD5D-41F7-A456-FB545E06AD5F}"/>
          </ac:picMkLst>
        </pc:picChg>
      </pc:sldChg>
      <pc:sldChg chg="addSp delSp modSp add mod">
        <pc:chgData name="Rachel Ann Lillywhite" userId="b0fe8be1-696a-4457-8be9-cc32cc53ebc9" providerId="ADAL" clId="{1BDD9141-86EC-40B8-98AB-DDB0DFFCCC77}" dt="2021-10-21T13:41:45.260" v="14920" actId="20577"/>
        <pc:sldMkLst>
          <pc:docMk/>
          <pc:sldMk cId="229687453" sldId="536"/>
        </pc:sldMkLst>
        <pc:spChg chg="del">
          <ac:chgData name="Rachel Ann Lillywhite" userId="b0fe8be1-696a-4457-8be9-cc32cc53ebc9" providerId="ADAL" clId="{1BDD9141-86EC-40B8-98AB-DDB0DFFCCC77}" dt="2021-10-19T08:04:36.824" v="6852" actId="478"/>
          <ac:spMkLst>
            <pc:docMk/>
            <pc:sldMk cId="229687453" sldId="536"/>
            <ac:spMk id="2" creationId="{4DB5387C-E8D3-4407-A575-59C75D207B39}"/>
          </ac:spMkLst>
        </pc:spChg>
        <pc:spChg chg="add mod">
          <ac:chgData name="Rachel Ann Lillywhite" userId="b0fe8be1-696a-4457-8be9-cc32cc53ebc9" providerId="ADAL" clId="{1BDD9141-86EC-40B8-98AB-DDB0DFFCCC77}" dt="2021-10-19T15:51:09.337" v="11763" actId="255"/>
          <ac:spMkLst>
            <pc:docMk/>
            <pc:sldMk cId="229687453" sldId="536"/>
            <ac:spMk id="3" creationId="{BEEF9DD8-4E77-400B-98AA-A63133DF9B48}"/>
          </ac:spMkLst>
        </pc:spChg>
        <pc:spChg chg="add mod">
          <ac:chgData name="Rachel Ann Lillywhite" userId="b0fe8be1-696a-4457-8be9-cc32cc53ebc9" providerId="ADAL" clId="{1BDD9141-86EC-40B8-98AB-DDB0DFFCCC77}" dt="2021-10-19T15:51:19.308" v="11764" actId="255"/>
          <ac:spMkLst>
            <pc:docMk/>
            <pc:sldMk cId="229687453" sldId="536"/>
            <ac:spMk id="4" creationId="{9C897BBA-BB1A-4796-AA30-702F0A90290D}"/>
          </ac:spMkLst>
        </pc:spChg>
        <pc:spChg chg="mod">
          <ac:chgData name="Rachel Ann Lillywhite" userId="b0fe8be1-696a-4457-8be9-cc32cc53ebc9" providerId="ADAL" clId="{1BDD9141-86EC-40B8-98AB-DDB0DFFCCC77}" dt="2021-10-21T13:41:45.260" v="14920" actId="20577"/>
          <ac:spMkLst>
            <pc:docMk/>
            <pc:sldMk cId="229687453" sldId="536"/>
            <ac:spMk id="7" creationId="{528B5C62-918A-494E-A311-3E734E3E75E4}"/>
          </ac:spMkLst>
        </pc:spChg>
        <pc:spChg chg="add mod">
          <ac:chgData name="Rachel Ann Lillywhite" userId="b0fe8be1-696a-4457-8be9-cc32cc53ebc9" providerId="ADAL" clId="{1BDD9141-86EC-40B8-98AB-DDB0DFFCCC77}" dt="2021-10-19T08:53:03.650" v="7676" actId="207"/>
          <ac:spMkLst>
            <pc:docMk/>
            <pc:sldMk cId="229687453" sldId="536"/>
            <ac:spMk id="8" creationId="{7794B95B-13D6-45A2-B75F-1009D418E114}"/>
          </ac:spMkLst>
        </pc:spChg>
        <pc:spChg chg="del mod">
          <ac:chgData name="Rachel Ann Lillywhite" userId="b0fe8be1-696a-4457-8be9-cc32cc53ebc9" providerId="ADAL" clId="{1BDD9141-86EC-40B8-98AB-DDB0DFFCCC77}" dt="2021-10-19T08:50:01.718" v="7626" actId="478"/>
          <ac:spMkLst>
            <pc:docMk/>
            <pc:sldMk cId="229687453" sldId="536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1BDD9141-86EC-40B8-98AB-DDB0DFFCCC77}" dt="2021-10-19T15:55:39.147" v="11825" actId="1076"/>
          <ac:spMkLst>
            <pc:docMk/>
            <pc:sldMk cId="229687453" sldId="536"/>
            <ac:spMk id="10" creationId="{777832D7-64F2-44E5-958A-0EDEF710D8F2}"/>
          </ac:spMkLst>
        </pc:spChg>
      </pc:sldChg>
      <pc:sldChg chg="addSp delSp modSp add mod">
        <pc:chgData name="Rachel Ann Lillywhite" userId="b0fe8be1-696a-4457-8be9-cc32cc53ebc9" providerId="ADAL" clId="{1BDD9141-86EC-40B8-98AB-DDB0DFFCCC77}" dt="2021-10-19T15:53:05.864" v="11775" actId="207"/>
        <pc:sldMkLst>
          <pc:docMk/>
          <pc:sldMk cId="3865486503" sldId="537"/>
        </pc:sldMkLst>
        <pc:spChg chg="del">
          <ac:chgData name="Rachel Ann Lillywhite" userId="b0fe8be1-696a-4457-8be9-cc32cc53ebc9" providerId="ADAL" clId="{1BDD9141-86EC-40B8-98AB-DDB0DFFCCC77}" dt="2021-10-19T10:41:59.137" v="7833" actId="478"/>
          <ac:spMkLst>
            <pc:docMk/>
            <pc:sldMk cId="3865486503" sldId="537"/>
            <ac:spMk id="6" creationId="{6306DA22-180F-448E-9D33-AFBBB01A428B}"/>
          </ac:spMkLst>
        </pc:spChg>
        <pc:spChg chg="mod">
          <ac:chgData name="Rachel Ann Lillywhite" userId="b0fe8be1-696a-4457-8be9-cc32cc53ebc9" providerId="ADAL" clId="{1BDD9141-86EC-40B8-98AB-DDB0DFFCCC77}" dt="2021-10-19T15:53:05.864" v="11775" actId="207"/>
          <ac:spMkLst>
            <pc:docMk/>
            <pc:sldMk cId="3865486503" sldId="537"/>
            <ac:spMk id="9" creationId="{2ACD10D5-B358-410B-B962-5BC23379C9FC}"/>
          </ac:spMkLst>
        </pc:spChg>
        <pc:picChg chg="add mod">
          <ac:chgData name="Rachel Ann Lillywhite" userId="b0fe8be1-696a-4457-8be9-cc32cc53ebc9" providerId="ADAL" clId="{1BDD9141-86EC-40B8-98AB-DDB0DFFCCC77}" dt="2021-10-19T10:43:45.595" v="7885" actId="1076"/>
          <ac:picMkLst>
            <pc:docMk/>
            <pc:sldMk cId="3865486503" sldId="537"/>
            <ac:picMk id="3" creationId="{9348FECE-710E-4986-B336-FF8C6563D2B9}"/>
          </ac:picMkLst>
        </pc:picChg>
      </pc:sldChg>
      <pc:sldChg chg="addSp delSp modSp add mod ord addAnim delAnim modAnim">
        <pc:chgData name="Rachel Ann Lillywhite" userId="b0fe8be1-696a-4457-8be9-cc32cc53ebc9" providerId="ADAL" clId="{1BDD9141-86EC-40B8-98AB-DDB0DFFCCC77}" dt="2021-10-21T14:50:46.435" v="14921" actId="207"/>
        <pc:sldMkLst>
          <pc:docMk/>
          <pc:sldMk cId="2081494834" sldId="538"/>
        </pc:sldMkLst>
        <pc:spChg chg="add del mod">
          <ac:chgData name="Rachel Ann Lillywhite" userId="b0fe8be1-696a-4457-8be9-cc32cc53ebc9" providerId="ADAL" clId="{1BDD9141-86EC-40B8-98AB-DDB0DFFCCC77}" dt="2021-10-19T10:56:41.862" v="8012" actId="478"/>
          <ac:spMkLst>
            <pc:docMk/>
            <pc:sldMk cId="2081494834" sldId="538"/>
            <ac:spMk id="5" creationId="{B9497C1C-87B5-45BA-8007-2140500AE587}"/>
          </ac:spMkLst>
        </pc:spChg>
        <pc:spChg chg="del">
          <ac:chgData name="Rachel Ann Lillywhite" userId="b0fe8be1-696a-4457-8be9-cc32cc53ebc9" providerId="ADAL" clId="{1BDD9141-86EC-40B8-98AB-DDB0DFFCCC77}" dt="2021-10-19T10:48:03.864" v="8009" actId="478"/>
          <ac:spMkLst>
            <pc:docMk/>
            <pc:sldMk cId="2081494834" sldId="538"/>
            <ac:spMk id="6" creationId="{6306DA22-180F-448E-9D33-AFBBB01A428B}"/>
          </ac:spMkLst>
        </pc:spChg>
        <pc:spChg chg="add del mod">
          <ac:chgData name="Rachel Ann Lillywhite" userId="b0fe8be1-696a-4457-8be9-cc32cc53ebc9" providerId="ADAL" clId="{1BDD9141-86EC-40B8-98AB-DDB0DFFCCC77}" dt="2021-10-19T10:56:55.950" v="8014" actId="478"/>
          <ac:spMkLst>
            <pc:docMk/>
            <pc:sldMk cId="2081494834" sldId="538"/>
            <ac:spMk id="7" creationId="{E4A263E2-F582-4A46-983D-F894F9B28E28}"/>
          </ac:spMkLst>
        </pc:spChg>
        <pc:spChg chg="add del mod">
          <ac:chgData name="Rachel Ann Lillywhite" userId="b0fe8be1-696a-4457-8be9-cc32cc53ebc9" providerId="ADAL" clId="{1BDD9141-86EC-40B8-98AB-DDB0DFFCCC77}" dt="2021-10-19T15:55:59.670" v="11828" actId="207"/>
          <ac:spMkLst>
            <pc:docMk/>
            <pc:sldMk cId="2081494834" sldId="538"/>
            <ac:spMk id="8" creationId="{E09DF99C-9756-4C36-A045-81A351CE74B5}"/>
          </ac:spMkLst>
        </pc:spChg>
        <pc:spChg chg="mod">
          <ac:chgData name="Rachel Ann Lillywhite" userId="b0fe8be1-696a-4457-8be9-cc32cc53ebc9" providerId="ADAL" clId="{1BDD9141-86EC-40B8-98AB-DDB0DFFCCC77}" dt="2021-10-19T15:56:24.724" v="11857" actId="1076"/>
          <ac:spMkLst>
            <pc:docMk/>
            <pc:sldMk cId="2081494834" sldId="538"/>
            <ac:spMk id="9" creationId="{2ACD10D5-B358-410B-B962-5BC23379C9FC}"/>
          </ac:spMkLst>
        </pc:spChg>
        <pc:spChg chg="add del mod">
          <ac:chgData name="Rachel Ann Lillywhite" userId="b0fe8be1-696a-4457-8be9-cc32cc53ebc9" providerId="ADAL" clId="{1BDD9141-86EC-40B8-98AB-DDB0DFFCCC77}" dt="2021-10-19T10:58:02.874" v="8029" actId="478"/>
          <ac:spMkLst>
            <pc:docMk/>
            <pc:sldMk cId="2081494834" sldId="538"/>
            <ac:spMk id="10" creationId="{6C127233-3AAA-4EA8-84BC-B4F04233F492}"/>
          </ac:spMkLst>
        </pc:spChg>
        <pc:spChg chg="add del mod">
          <ac:chgData name="Rachel Ann Lillywhite" userId="b0fe8be1-696a-4457-8be9-cc32cc53ebc9" providerId="ADAL" clId="{1BDD9141-86EC-40B8-98AB-DDB0DFFCCC77}" dt="2021-10-19T10:58:35.313" v="8071" actId="478"/>
          <ac:spMkLst>
            <pc:docMk/>
            <pc:sldMk cId="2081494834" sldId="538"/>
            <ac:spMk id="11" creationId="{F6C48767-C6E9-4C90-9AC5-0FE2CFF398BF}"/>
          </ac:spMkLst>
        </pc:spChg>
        <pc:spChg chg="add del mod">
          <ac:chgData name="Rachel Ann Lillywhite" userId="b0fe8be1-696a-4457-8be9-cc32cc53ebc9" providerId="ADAL" clId="{1BDD9141-86EC-40B8-98AB-DDB0DFFCCC77}" dt="2021-10-19T11:01:38.909" v="8212" actId="478"/>
          <ac:spMkLst>
            <pc:docMk/>
            <pc:sldMk cId="2081494834" sldId="538"/>
            <ac:spMk id="12" creationId="{2DCE7AEF-FD38-4EF0-BC60-172113C4C3E8}"/>
          </ac:spMkLst>
        </pc:spChg>
        <pc:spChg chg="add del mod">
          <ac:chgData name="Rachel Ann Lillywhite" userId="b0fe8be1-696a-4457-8be9-cc32cc53ebc9" providerId="ADAL" clId="{1BDD9141-86EC-40B8-98AB-DDB0DFFCCC77}" dt="2021-10-19T11:00:28.207" v="8155" actId="478"/>
          <ac:spMkLst>
            <pc:docMk/>
            <pc:sldMk cId="2081494834" sldId="538"/>
            <ac:spMk id="13" creationId="{D2E6D146-9A0F-414B-86F9-480E820D235E}"/>
          </ac:spMkLst>
        </pc:spChg>
        <pc:spChg chg="add del mod">
          <ac:chgData name="Rachel Ann Lillywhite" userId="b0fe8be1-696a-4457-8be9-cc32cc53ebc9" providerId="ADAL" clId="{1BDD9141-86EC-40B8-98AB-DDB0DFFCCC77}" dt="2021-10-19T10:59:58.075" v="8121" actId="478"/>
          <ac:spMkLst>
            <pc:docMk/>
            <pc:sldMk cId="2081494834" sldId="538"/>
            <ac:spMk id="14" creationId="{AF627FE4-C3D1-4516-B983-BDDC3876626A}"/>
          </ac:spMkLst>
        </pc:spChg>
        <pc:spChg chg="mod">
          <ac:chgData name="Rachel Ann Lillywhite" userId="b0fe8be1-696a-4457-8be9-cc32cc53ebc9" providerId="ADAL" clId="{1BDD9141-86EC-40B8-98AB-DDB0DFFCCC77}" dt="2021-10-19T11:18:58.911" v="8890" actId="1076"/>
          <ac:spMkLst>
            <pc:docMk/>
            <pc:sldMk cId="2081494834" sldId="538"/>
            <ac:spMk id="15" creationId="{CB12B5D9-0D89-4749-8586-B15CA31182B2}"/>
          </ac:spMkLst>
        </pc:spChg>
        <pc:spChg chg="add del mod">
          <ac:chgData name="Rachel Ann Lillywhite" userId="b0fe8be1-696a-4457-8be9-cc32cc53ebc9" providerId="ADAL" clId="{1BDD9141-86EC-40B8-98AB-DDB0DFFCCC77}" dt="2021-10-19T11:02:34.864" v="8279" actId="478"/>
          <ac:spMkLst>
            <pc:docMk/>
            <pc:sldMk cId="2081494834" sldId="538"/>
            <ac:spMk id="16" creationId="{5A64BC9C-9FF3-427E-897A-5F1228466C66}"/>
          </ac:spMkLst>
        </pc:spChg>
        <pc:spChg chg="add del mod">
          <ac:chgData name="Rachel Ann Lillywhite" userId="b0fe8be1-696a-4457-8be9-cc32cc53ebc9" providerId="ADAL" clId="{1BDD9141-86EC-40B8-98AB-DDB0DFFCCC77}" dt="2021-10-19T11:02:02.190" v="8236" actId="478"/>
          <ac:spMkLst>
            <pc:docMk/>
            <pc:sldMk cId="2081494834" sldId="538"/>
            <ac:spMk id="17" creationId="{CA7086AA-E8D8-4F23-A1CF-A060C064F03A}"/>
          </ac:spMkLst>
        </pc:spChg>
        <pc:spChg chg="add del mod">
          <ac:chgData name="Rachel Ann Lillywhite" userId="b0fe8be1-696a-4457-8be9-cc32cc53ebc9" providerId="ADAL" clId="{1BDD9141-86EC-40B8-98AB-DDB0DFFCCC77}" dt="2021-10-19T11:03:47.044" v="8344" actId="478"/>
          <ac:spMkLst>
            <pc:docMk/>
            <pc:sldMk cId="2081494834" sldId="538"/>
            <ac:spMk id="18" creationId="{2AC03856-5E3B-4669-B529-40257774E55B}"/>
          </ac:spMkLst>
        </pc:spChg>
        <pc:spChg chg="add del mod">
          <ac:chgData name="Rachel Ann Lillywhite" userId="b0fe8be1-696a-4457-8be9-cc32cc53ebc9" providerId="ADAL" clId="{1BDD9141-86EC-40B8-98AB-DDB0DFFCCC77}" dt="2021-10-19T15:52:26.405" v="11771" actId="478"/>
          <ac:spMkLst>
            <pc:docMk/>
            <pc:sldMk cId="2081494834" sldId="538"/>
            <ac:spMk id="18" creationId="{928C0840-C53E-4009-9CF1-AE95DF446361}"/>
          </ac:spMkLst>
        </pc:spChg>
        <pc:spChg chg="add del mod">
          <ac:chgData name="Rachel Ann Lillywhite" userId="b0fe8be1-696a-4457-8be9-cc32cc53ebc9" providerId="ADAL" clId="{1BDD9141-86EC-40B8-98AB-DDB0DFFCCC77}" dt="2021-10-19T11:03:49.201" v="8345" actId="478"/>
          <ac:spMkLst>
            <pc:docMk/>
            <pc:sldMk cId="2081494834" sldId="538"/>
            <ac:spMk id="19" creationId="{695ED307-E83A-461A-94E6-5C75F99B3C45}"/>
          </ac:spMkLst>
        </pc:spChg>
        <pc:spChg chg="add del mod">
          <ac:chgData name="Rachel Ann Lillywhite" userId="b0fe8be1-696a-4457-8be9-cc32cc53ebc9" providerId="ADAL" clId="{1BDD9141-86EC-40B8-98AB-DDB0DFFCCC77}" dt="2021-10-19T11:03:12.616" v="8289" actId="478"/>
          <ac:spMkLst>
            <pc:docMk/>
            <pc:sldMk cId="2081494834" sldId="538"/>
            <ac:spMk id="20" creationId="{E65A68F5-F2A3-433D-957C-26AB5C821B1D}"/>
          </ac:spMkLst>
        </pc:spChg>
        <pc:spChg chg="add del mod">
          <ac:chgData name="Rachel Ann Lillywhite" userId="b0fe8be1-696a-4457-8be9-cc32cc53ebc9" providerId="ADAL" clId="{1BDD9141-86EC-40B8-98AB-DDB0DFFCCC77}" dt="2021-10-19T11:01:59.036" v="8235" actId="478"/>
          <ac:spMkLst>
            <pc:docMk/>
            <pc:sldMk cId="2081494834" sldId="538"/>
            <ac:spMk id="21" creationId="{1A740EBD-2889-41A8-B4B1-BCE45236334D}"/>
          </ac:spMkLst>
        </pc:spChg>
        <pc:spChg chg="add del mod">
          <ac:chgData name="Rachel Ann Lillywhite" userId="b0fe8be1-696a-4457-8be9-cc32cc53ebc9" providerId="ADAL" clId="{1BDD9141-86EC-40B8-98AB-DDB0DFFCCC77}" dt="2021-10-19T11:03:30.219" v="8315" actId="478"/>
          <ac:spMkLst>
            <pc:docMk/>
            <pc:sldMk cId="2081494834" sldId="538"/>
            <ac:spMk id="22" creationId="{CD531EC9-6158-4617-904A-C9AFB6E65770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3" creationId="{673DEB13-FC0B-42E3-B500-7B6CCA73D83C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4" creationId="{2857DA17-5A99-4A3F-80B1-ABFCAEBC1CA3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5" creationId="{CB46F641-6F05-40B1-A9C9-AB2DB39FF3BE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6" creationId="{799E9667-9532-442C-9E12-5C1636E97B65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7" creationId="{15291AEE-CB50-4652-9A3C-D53EE5D0C446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8" creationId="{CB4F3DD4-4317-4907-A6A7-21120EC076D1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9" creationId="{09E3B7A4-426E-4D93-8854-2F1A3193F49B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0" creationId="{EC5CC089-3780-40F2-82D3-ECABD865EF13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1" creationId="{A4EE9DAC-5971-4356-B6BB-1545E5226980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2" creationId="{D3A94ACA-1840-4F76-903E-27BAA0E646D9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3" creationId="{E4B5BC27-C734-4866-88D7-EA4F09912A71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4" creationId="{C0BDD863-DC3C-4151-9B09-3D78F4C61F05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5" creationId="{57DAFB25-73FC-48F5-ABFC-70D652A155E2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6" creationId="{3A954C4D-846E-46DC-878E-72404C16564D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7" creationId="{5DE0CB9B-BAFE-4DB8-ADFC-1AC96AF25BA1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38" creationId="{46640301-2FF8-4854-9AC1-E138AB05BE03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39" creationId="{DE129CE6-F7EA-4771-9AA4-FEA971D107D0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0" creationId="{49E80B73-6E42-4F24-92B9-C52A70B54820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1" creationId="{69CEE023-1E0E-4FCC-83AF-335389D33D21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2" creationId="{D916C3FD-FCD0-49C5-909F-8423EAAD01C7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3" creationId="{F333DC3C-F5AC-4CC9-81D1-CCBDC0E3F30D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4" creationId="{AFFC37D3-537B-402D-AD53-5368572124FE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5" creationId="{A0E41C4F-52EA-4CF1-9F33-CDF3DF01CCF9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6" creationId="{371A7F60-E9AF-439C-9448-142716B6EFA3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7" creationId="{6DF35864-F9A8-4C34-A07F-A5822AA1A02E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8" creationId="{E5D8C2EB-A23F-40B9-9042-7C33BCF9DEB1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9" creationId="{AD057068-E898-43F9-BE88-36A5DFB5DC84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50" creationId="{B6169220-D251-4D22-96D3-465E86F3C7F7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51" creationId="{AAA9AB1D-EA97-477B-AC7A-E68EBB3B3AE6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52" creationId="{5F380ED3-15D7-4FDB-A799-31D580275340}"/>
          </ac:spMkLst>
        </pc:spChg>
        <pc:spChg chg="add del mod">
          <ac:chgData name="Rachel Ann Lillywhite" userId="b0fe8be1-696a-4457-8be9-cc32cc53ebc9" providerId="ADAL" clId="{1BDD9141-86EC-40B8-98AB-DDB0DFFCCC77}" dt="2021-10-21T14:50:46.435" v="14921" actId="207"/>
          <ac:spMkLst>
            <pc:docMk/>
            <pc:sldMk cId="2081494834" sldId="538"/>
            <ac:spMk id="53" creationId="{4EE6A879-8C1F-4D88-9A07-8D25015D6DBD}"/>
          </ac:spMkLst>
        </pc:spChg>
        <pc:spChg chg="add del mod">
          <ac:chgData name="Rachel Ann Lillywhite" userId="b0fe8be1-696a-4457-8be9-cc32cc53ebc9" providerId="ADAL" clId="{1BDD9141-86EC-40B8-98AB-DDB0DFFCCC77}" dt="2021-10-19T15:52:10.521" v="11768" actId="207"/>
          <ac:spMkLst>
            <pc:docMk/>
            <pc:sldMk cId="2081494834" sldId="538"/>
            <ac:spMk id="54" creationId="{8A5701CD-E91C-4B24-A6C3-0D282D047038}"/>
          </ac:spMkLst>
        </pc:spChg>
        <pc:spChg chg="add del mod">
          <ac:chgData name="Rachel Ann Lillywhite" userId="b0fe8be1-696a-4457-8be9-cc32cc53ebc9" providerId="ADAL" clId="{1BDD9141-86EC-40B8-98AB-DDB0DFFCCC77}" dt="2021-10-19T15:56:30.842" v="11860" actId="20577"/>
          <ac:spMkLst>
            <pc:docMk/>
            <pc:sldMk cId="2081494834" sldId="538"/>
            <ac:spMk id="55" creationId="{74130CA7-D959-41F0-99FE-7F3142B467AC}"/>
          </ac:spMkLst>
        </pc:spChg>
        <pc:spChg chg="add del mod">
          <ac:chgData name="Rachel Ann Lillywhite" userId="b0fe8be1-696a-4457-8be9-cc32cc53ebc9" providerId="ADAL" clId="{1BDD9141-86EC-40B8-98AB-DDB0DFFCCC77}" dt="2021-10-21T14:50:46.435" v="14921" actId="207"/>
          <ac:spMkLst>
            <pc:docMk/>
            <pc:sldMk cId="2081494834" sldId="538"/>
            <ac:spMk id="56" creationId="{5062B1C8-BE43-4941-BCFC-512C5F9669C9}"/>
          </ac:spMkLst>
        </pc:spChg>
        <pc:spChg chg="add del mod">
          <ac:chgData name="Rachel Ann Lillywhite" userId="b0fe8be1-696a-4457-8be9-cc32cc53ebc9" providerId="ADAL" clId="{1BDD9141-86EC-40B8-98AB-DDB0DFFCCC77}" dt="2021-10-19T15:56:41.053" v="11869" actId="20577"/>
          <ac:spMkLst>
            <pc:docMk/>
            <pc:sldMk cId="2081494834" sldId="538"/>
            <ac:spMk id="57" creationId="{12D01377-61D4-4AD2-ABB5-766600CCFC96}"/>
          </ac:spMkLst>
        </pc:spChg>
        <pc:spChg chg="add del mod">
          <ac:chgData name="Rachel Ann Lillywhite" userId="b0fe8be1-696a-4457-8be9-cc32cc53ebc9" providerId="ADAL" clId="{1BDD9141-86EC-40B8-98AB-DDB0DFFCCC77}" dt="2021-10-21T14:50:46.435" v="14921" actId="207"/>
          <ac:spMkLst>
            <pc:docMk/>
            <pc:sldMk cId="2081494834" sldId="538"/>
            <ac:spMk id="58" creationId="{059B1889-2A34-482A-AC65-8680056CE1DE}"/>
          </ac:spMkLst>
        </pc:spChg>
        <pc:spChg chg="add del mod">
          <ac:chgData name="Rachel Ann Lillywhite" userId="b0fe8be1-696a-4457-8be9-cc32cc53ebc9" providerId="ADAL" clId="{1BDD9141-86EC-40B8-98AB-DDB0DFFCCC77}" dt="2021-10-19T15:57:03.454" v="11888" actId="20577"/>
          <ac:spMkLst>
            <pc:docMk/>
            <pc:sldMk cId="2081494834" sldId="538"/>
            <ac:spMk id="59" creationId="{F98DA302-5B2A-48FF-A225-DE5F87B6638C}"/>
          </ac:spMkLst>
        </pc:spChg>
        <pc:spChg chg="add del mod">
          <ac:chgData name="Rachel Ann Lillywhite" userId="b0fe8be1-696a-4457-8be9-cc32cc53ebc9" providerId="ADAL" clId="{1BDD9141-86EC-40B8-98AB-DDB0DFFCCC77}" dt="2021-10-21T14:50:46.435" v="14921" actId="207"/>
          <ac:spMkLst>
            <pc:docMk/>
            <pc:sldMk cId="2081494834" sldId="538"/>
            <ac:spMk id="60" creationId="{78C3EF8B-3E04-4CBB-B11D-DC31FD8C4B84}"/>
          </ac:spMkLst>
        </pc:spChg>
        <pc:spChg chg="add del mod">
          <ac:chgData name="Rachel Ann Lillywhite" userId="b0fe8be1-696a-4457-8be9-cc32cc53ebc9" providerId="ADAL" clId="{1BDD9141-86EC-40B8-98AB-DDB0DFFCCC77}" dt="2021-10-19T15:57:34.116" v="11901" actId="20577"/>
          <ac:spMkLst>
            <pc:docMk/>
            <pc:sldMk cId="2081494834" sldId="538"/>
            <ac:spMk id="61" creationId="{3E8B4417-7597-406D-AFBA-29D4E8503463}"/>
          </ac:spMkLst>
        </pc:spChg>
        <pc:spChg chg="add del mod">
          <ac:chgData name="Rachel Ann Lillywhite" userId="b0fe8be1-696a-4457-8be9-cc32cc53ebc9" providerId="ADAL" clId="{1BDD9141-86EC-40B8-98AB-DDB0DFFCCC77}" dt="2021-10-19T15:56:54.093" v="11880" actId="20577"/>
          <ac:spMkLst>
            <pc:docMk/>
            <pc:sldMk cId="2081494834" sldId="538"/>
            <ac:spMk id="62" creationId="{038710D0-FEF1-4CFE-97BD-CBD0BCDA50C9}"/>
          </ac:spMkLst>
        </pc:spChg>
        <pc:spChg chg="add del mod">
          <ac:chgData name="Rachel Ann Lillywhite" userId="b0fe8be1-696a-4457-8be9-cc32cc53ebc9" providerId="ADAL" clId="{1BDD9141-86EC-40B8-98AB-DDB0DFFCCC77}" dt="2021-10-19T15:57:48.547" v="11915" actId="20577"/>
          <ac:spMkLst>
            <pc:docMk/>
            <pc:sldMk cId="2081494834" sldId="538"/>
            <ac:spMk id="63" creationId="{5F71E17C-50C3-49FC-93DA-637FC420AD39}"/>
          </ac:spMkLst>
        </pc:spChg>
        <pc:spChg chg="add mod">
          <ac:chgData name="Rachel Ann Lillywhite" userId="b0fe8be1-696a-4457-8be9-cc32cc53ebc9" providerId="ADAL" clId="{1BDD9141-86EC-40B8-98AB-DDB0DFFCCC77}" dt="2021-10-21T14:50:46.435" v="14921" actId="207"/>
          <ac:spMkLst>
            <pc:docMk/>
            <pc:sldMk cId="2081494834" sldId="538"/>
            <ac:spMk id="64" creationId="{07DADD30-27F9-4860-B646-D59A8C21BB5B}"/>
          </ac:spMkLst>
        </pc:spChg>
        <pc:spChg chg="add mod">
          <ac:chgData name="Rachel Ann Lillywhite" userId="b0fe8be1-696a-4457-8be9-cc32cc53ebc9" providerId="ADAL" clId="{1BDD9141-86EC-40B8-98AB-DDB0DFFCCC77}" dt="2021-10-21T14:50:46.435" v="14921" actId="207"/>
          <ac:spMkLst>
            <pc:docMk/>
            <pc:sldMk cId="2081494834" sldId="538"/>
            <ac:spMk id="65" creationId="{F3912C2F-A4F9-40F8-BCB3-0F0E484551F2}"/>
          </ac:spMkLst>
        </pc:spChg>
      </pc:sldChg>
      <pc:sldChg chg="addSp delSp modSp add mod ord modAnim">
        <pc:chgData name="Rachel Ann Lillywhite" userId="b0fe8be1-696a-4457-8be9-cc32cc53ebc9" providerId="ADAL" clId="{1BDD9141-86EC-40B8-98AB-DDB0DFFCCC77}" dt="2021-10-19T15:58:54.295" v="11920" actId="20577"/>
        <pc:sldMkLst>
          <pc:docMk/>
          <pc:sldMk cId="3877220593" sldId="539"/>
        </pc:sldMkLst>
        <pc:spChg chg="add mod">
          <ac:chgData name="Rachel Ann Lillywhite" userId="b0fe8be1-696a-4457-8be9-cc32cc53ebc9" providerId="ADAL" clId="{1BDD9141-86EC-40B8-98AB-DDB0DFFCCC77}" dt="2021-10-19T15:58:54.295" v="11920" actId="20577"/>
          <ac:spMkLst>
            <pc:docMk/>
            <pc:sldMk cId="3877220593" sldId="539"/>
            <ac:spMk id="5" creationId="{BBC3E6E6-674F-4D8B-8853-0295FBCEEEC4}"/>
          </ac:spMkLst>
        </pc:spChg>
        <pc:spChg chg="del">
          <ac:chgData name="Rachel Ann Lillywhite" userId="b0fe8be1-696a-4457-8be9-cc32cc53ebc9" providerId="ADAL" clId="{1BDD9141-86EC-40B8-98AB-DDB0DFFCCC77}" dt="2021-10-19T14:20:12.353" v="9988" actId="478"/>
          <ac:spMkLst>
            <pc:docMk/>
            <pc:sldMk cId="3877220593" sldId="539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19T15:07:38.265" v="10941" actId="1076"/>
          <ac:spMkLst>
            <pc:docMk/>
            <pc:sldMk cId="3877220593" sldId="539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1BDD9141-86EC-40B8-98AB-DDB0DFFCCC77}" dt="2021-10-19T15:53:31.050" v="11777" actId="207"/>
          <ac:spMkLst>
            <pc:docMk/>
            <pc:sldMk cId="3877220593" sldId="539"/>
            <ac:spMk id="30" creationId="{D53587D6-B39E-46A5-95F7-8CB5326AE954}"/>
          </ac:spMkLst>
        </pc:spChg>
        <pc:picChg chg="add mod">
          <ac:chgData name="Rachel Ann Lillywhite" userId="b0fe8be1-696a-4457-8be9-cc32cc53ebc9" providerId="ADAL" clId="{1BDD9141-86EC-40B8-98AB-DDB0DFFCCC77}" dt="2021-10-19T14:58:26.656" v="10728" actId="14100"/>
          <ac:picMkLst>
            <pc:docMk/>
            <pc:sldMk cId="3877220593" sldId="539"/>
            <ac:picMk id="3" creationId="{A268559F-88A9-4D39-8158-F4B69DC4C93E}"/>
          </ac:picMkLst>
        </pc:picChg>
        <pc:picChg chg="add mod">
          <ac:chgData name="Rachel Ann Lillywhite" userId="b0fe8be1-696a-4457-8be9-cc32cc53ebc9" providerId="ADAL" clId="{1BDD9141-86EC-40B8-98AB-DDB0DFFCCC77}" dt="2021-10-19T14:58:35.697" v="10731" actId="1076"/>
          <ac:picMkLst>
            <pc:docMk/>
            <pc:sldMk cId="3877220593" sldId="539"/>
            <ac:picMk id="6" creationId="{9DB55E4A-78C9-4179-A202-A27A899C26B0}"/>
          </ac:picMkLst>
        </pc:picChg>
        <pc:picChg chg="add mod">
          <ac:chgData name="Rachel Ann Lillywhite" userId="b0fe8be1-696a-4457-8be9-cc32cc53ebc9" providerId="ADAL" clId="{1BDD9141-86EC-40B8-98AB-DDB0DFFCCC77}" dt="2021-10-19T15:00:09.411" v="10801" actId="1076"/>
          <ac:picMkLst>
            <pc:docMk/>
            <pc:sldMk cId="3877220593" sldId="539"/>
            <ac:picMk id="10" creationId="{33F9F614-1A36-4947-828C-D0DBC844386D}"/>
          </ac:picMkLst>
        </pc:picChg>
        <pc:picChg chg="add mod">
          <ac:chgData name="Rachel Ann Lillywhite" userId="b0fe8be1-696a-4457-8be9-cc32cc53ebc9" providerId="ADAL" clId="{1BDD9141-86EC-40B8-98AB-DDB0DFFCCC77}" dt="2021-10-19T15:00:40.776" v="10805" actId="1076"/>
          <ac:picMkLst>
            <pc:docMk/>
            <pc:sldMk cId="3877220593" sldId="539"/>
            <ac:picMk id="12" creationId="{2D0D5891-DDA1-4332-8EC1-8C50C3C94665}"/>
          </ac:picMkLst>
        </pc:picChg>
        <pc:picChg chg="add mod">
          <ac:chgData name="Rachel Ann Lillywhite" userId="b0fe8be1-696a-4457-8be9-cc32cc53ebc9" providerId="ADAL" clId="{1BDD9141-86EC-40B8-98AB-DDB0DFFCCC77}" dt="2021-10-19T15:01:20.135" v="10814" actId="1035"/>
          <ac:picMkLst>
            <pc:docMk/>
            <pc:sldMk cId="3877220593" sldId="539"/>
            <ac:picMk id="14" creationId="{0342FDA0-D40B-4EB8-89FA-88F34500609D}"/>
          </ac:picMkLst>
        </pc:picChg>
        <pc:picChg chg="add mod">
          <ac:chgData name="Rachel Ann Lillywhite" userId="b0fe8be1-696a-4457-8be9-cc32cc53ebc9" providerId="ADAL" clId="{1BDD9141-86EC-40B8-98AB-DDB0DFFCCC77}" dt="2021-10-19T15:01:58.859" v="10817" actId="1076"/>
          <ac:picMkLst>
            <pc:docMk/>
            <pc:sldMk cId="3877220593" sldId="539"/>
            <ac:picMk id="17" creationId="{45C96481-B8D6-4661-9F35-653F85F47DCB}"/>
          </ac:picMkLst>
        </pc:picChg>
        <pc:picChg chg="add mod">
          <ac:chgData name="Rachel Ann Lillywhite" userId="b0fe8be1-696a-4457-8be9-cc32cc53ebc9" providerId="ADAL" clId="{1BDD9141-86EC-40B8-98AB-DDB0DFFCCC77}" dt="2021-10-19T15:07:31.091" v="10940" actId="1076"/>
          <ac:picMkLst>
            <pc:docMk/>
            <pc:sldMk cId="3877220593" sldId="539"/>
            <ac:picMk id="19" creationId="{ACE9AF41-4385-4DC8-A4C2-25E5EBF54D7E}"/>
          </ac:picMkLst>
        </pc:picChg>
        <pc:picChg chg="add mod">
          <ac:chgData name="Rachel Ann Lillywhite" userId="b0fe8be1-696a-4457-8be9-cc32cc53ebc9" providerId="ADAL" clId="{1BDD9141-86EC-40B8-98AB-DDB0DFFCCC77}" dt="2021-10-19T15:07:31.091" v="10940" actId="1076"/>
          <ac:picMkLst>
            <pc:docMk/>
            <pc:sldMk cId="3877220593" sldId="539"/>
            <ac:picMk id="21" creationId="{F6047DE4-1072-4E17-8C20-623E84B5C25D}"/>
          </ac:picMkLst>
        </pc:picChg>
        <pc:picChg chg="add mod">
          <ac:chgData name="Rachel Ann Lillywhite" userId="b0fe8be1-696a-4457-8be9-cc32cc53ebc9" providerId="ADAL" clId="{1BDD9141-86EC-40B8-98AB-DDB0DFFCCC77}" dt="2021-10-19T15:04:52.330" v="10853" actId="1076"/>
          <ac:picMkLst>
            <pc:docMk/>
            <pc:sldMk cId="3877220593" sldId="539"/>
            <ac:picMk id="23" creationId="{82D5835E-B58F-4F7D-B2BA-99124EED5C67}"/>
          </ac:picMkLst>
        </pc:picChg>
        <pc:picChg chg="add mod">
          <ac:chgData name="Rachel Ann Lillywhite" userId="b0fe8be1-696a-4457-8be9-cc32cc53ebc9" providerId="ADAL" clId="{1BDD9141-86EC-40B8-98AB-DDB0DFFCCC77}" dt="2021-10-19T15:05:02.675" v="10856" actId="1076"/>
          <ac:picMkLst>
            <pc:docMk/>
            <pc:sldMk cId="3877220593" sldId="539"/>
            <ac:picMk id="25" creationId="{A3B75FA9-D0AB-489A-8153-4376DD040E88}"/>
          </ac:picMkLst>
        </pc:picChg>
        <pc:picChg chg="add mod">
          <ac:chgData name="Rachel Ann Lillywhite" userId="b0fe8be1-696a-4457-8be9-cc32cc53ebc9" providerId="ADAL" clId="{1BDD9141-86EC-40B8-98AB-DDB0DFFCCC77}" dt="2021-10-19T15:07:31.091" v="10940" actId="1076"/>
          <ac:picMkLst>
            <pc:docMk/>
            <pc:sldMk cId="3877220593" sldId="539"/>
            <ac:picMk id="27" creationId="{17277BD2-ECE7-4EB6-9BAC-EE9C395D7144}"/>
          </ac:picMkLst>
        </pc:picChg>
        <pc:picChg chg="add mod">
          <ac:chgData name="Rachel Ann Lillywhite" userId="b0fe8be1-696a-4457-8be9-cc32cc53ebc9" providerId="ADAL" clId="{1BDD9141-86EC-40B8-98AB-DDB0DFFCCC77}" dt="2021-10-19T15:07:31.091" v="10940" actId="1076"/>
          <ac:picMkLst>
            <pc:docMk/>
            <pc:sldMk cId="3877220593" sldId="539"/>
            <ac:picMk id="29" creationId="{DC53ECD6-29F7-42E5-90E0-DF45DAEF82D9}"/>
          </ac:picMkLst>
        </pc:picChg>
      </pc:sldChg>
      <pc:sldChg chg="add del ord">
        <pc:chgData name="Rachel Ann Lillywhite" userId="b0fe8be1-696a-4457-8be9-cc32cc53ebc9" providerId="ADAL" clId="{1BDD9141-86EC-40B8-98AB-DDB0DFFCCC77}" dt="2021-10-19T14:37:22.956" v="10218" actId="2696"/>
        <pc:sldMkLst>
          <pc:docMk/>
          <pc:sldMk cId="1540579106" sldId="540"/>
        </pc:sldMkLst>
      </pc:sldChg>
      <pc:sldChg chg="addSp delSp modSp add mod">
        <pc:chgData name="Rachel Ann Lillywhite" userId="b0fe8be1-696a-4457-8be9-cc32cc53ebc9" providerId="ADAL" clId="{1BDD9141-86EC-40B8-98AB-DDB0DFFCCC77}" dt="2021-10-27T10:12:52.570" v="15314" actId="1076"/>
        <pc:sldMkLst>
          <pc:docMk/>
          <pc:sldMk cId="2928132228" sldId="540"/>
        </pc:sldMkLst>
        <pc:spChg chg="mod">
          <ac:chgData name="Rachel Ann Lillywhite" userId="b0fe8be1-696a-4457-8be9-cc32cc53ebc9" providerId="ADAL" clId="{1BDD9141-86EC-40B8-98AB-DDB0DFFCCC77}" dt="2021-10-27T10:12:48.327" v="15313" actId="1076"/>
          <ac:spMkLst>
            <pc:docMk/>
            <pc:sldMk cId="2928132228" sldId="540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1BDD9141-86EC-40B8-98AB-DDB0DFFCCC77}" dt="2021-10-27T10:12:52.570" v="15314" actId="1076"/>
          <ac:spMkLst>
            <pc:docMk/>
            <pc:sldMk cId="2928132228" sldId="540"/>
            <ac:spMk id="8" creationId="{F6179A64-0787-48DA-88DC-8BB5760C74EB}"/>
          </ac:spMkLst>
        </pc:spChg>
        <pc:spChg chg="add mod">
          <ac:chgData name="Rachel Ann Lillywhite" userId="b0fe8be1-696a-4457-8be9-cc32cc53ebc9" providerId="ADAL" clId="{1BDD9141-86EC-40B8-98AB-DDB0DFFCCC77}" dt="2021-10-19T14:39:39.054" v="10323" actId="255"/>
          <ac:spMkLst>
            <pc:docMk/>
            <pc:sldMk cId="2928132228" sldId="540"/>
            <ac:spMk id="10" creationId="{20F34577-AEDB-4B4E-A3F5-2EDFDD98564F}"/>
          </ac:spMkLst>
        </pc:spChg>
        <pc:spChg chg="mod">
          <ac:chgData name="Rachel Ann Lillywhite" userId="b0fe8be1-696a-4457-8be9-cc32cc53ebc9" providerId="ADAL" clId="{1BDD9141-86EC-40B8-98AB-DDB0DFFCCC77}" dt="2021-10-19T14:38:40.673" v="10262" actId="20577"/>
          <ac:spMkLst>
            <pc:docMk/>
            <pc:sldMk cId="2928132228" sldId="540"/>
            <ac:spMk id="19" creationId="{D7B02A22-E01E-47BA-A610-09898FBB5F12}"/>
          </ac:spMkLst>
        </pc:spChg>
        <pc:spChg chg="del mod">
          <ac:chgData name="Rachel Ann Lillywhite" userId="b0fe8be1-696a-4457-8be9-cc32cc53ebc9" providerId="ADAL" clId="{1BDD9141-86EC-40B8-98AB-DDB0DFFCCC77}" dt="2021-10-19T14:37:55.314" v="10253"/>
          <ac:spMkLst>
            <pc:docMk/>
            <pc:sldMk cId="2928132228" sldId="540"/>
            <ac:spMk id="23" creationId="{4922A386-0ED4-438E-882A-10EB791D6B3F}"/>
          </ac:spMkLst>
        </pc:spChg>
      </pc:sldChg>
      <pc:sldChg chg="addSp delSp modSp new mod modAnim">
        <pc:chgData name="Rachel Ann Lillywhite" userId="b0fe8be1-696a-4457-8be9-cc32cc53ebc9" providerId="ADAL" clId="{1BDD9141-86EC-40B8-98AB-DDB0DFFCCC77}" dt="2021-10-19T14:42:19.771" v="10332" actId="1076"/>
        <pc:sldMkLst>
          <pc:docMk/>
          <pc:sldMk cId="3563145844" sldId="541"/>
        </pc:sldMkLst>
        <pc:spChg chg="del">
          <ac:chgData name="Rachel Ann Lillywhite" userId="b0fe8be1-696a-4457-8be9-cc32cc53ebc9" providerId="ADAL" clId="{1BDD9141-86EC-40B8-98AB-DDB0DFFCCC77}" dt="2021-10-19T14:38:31.004" v="10257" actId="478"/>
          <ac:spMkLst>
            <pc:docMk/>
            <pc:sldMk cId="3563145844" sldId="541"/>
            <ac:spMk id="2" creationId="{0AD45BEE-FA6E-4DE8-82F4-8B9057A13777}"/>
          </ac:spMkLst>
        </pc:spChg>
        <pc:spChg chg="add del">
          <ac:chgData name="Rachel Ann Lillywhite" userId="b0fe8be1-696a-4457-8be9-cc32cc53ebc9" providerId="ADAL" clId="{1BDD9141-86EC-40B8-98AB-DDB0DFFCCC77}" dt="2021-10-19T14:38:44.500" v="10264" actId="478"/>
          <ac:spMkLst>
            <pc:docMk/>
            <pc:sldMk cId="3563145844" sldId="541"/>
            <ac:spMk id="3" creationId="{762BFBFC-CBF6-4694-AA9B-CDE70817DF4D}"/>
          </ac:spMkLst>
        </pc:spChg>
        <pc:spChg chg="add del mod">
          <ac:chgData name="Rachel Ann Lillywhite" userId="b0fe8be1-696a-4457-8be9-cc32cc53ebc9" providerId="ADAL" clId="{1BDD9141-86EC-40B8-98AB-DDB0DFFCCC77}" dt="2021-10-19T14:42:05.470" v="10330" actId="478"/>
          <ac:spMkLst>
            <pc:docMk/>
            <pc:sldMk cId="3563145844" sldId="541"/>
            <ac:spMk id="6" creationId="{342EF6DF-762B-4F98-AF05-2E9100DF5B0A}"/>
          </ac:spMkLst>
        </pc:spChg>
        <pc:spChg chg="mod">
          <ac:chgData name="Rachel Ann Lillywhite" userId="b0fe8be1-696a-4457-8be9-cc32cc53ebc9" providerId="ADAL" clId="{1BDD9141-86EC-40B8-98AB-DDB0DFFCCC77}" dt="2021-10-19T14:42:16.236" v="10331"/>
          <ac:spMkLst>
            <pc:docMk/>
            <pc:sldMk cId="3563145844" sldId="541"/>
            <ac:spMk id="8" creationId="{94A98F0E-92E3-40E9-A99E-FC7C98780B3A}"/>
          </ac:spMkLst>
        </pc:spChg>
        <pc:spChg chg="mod">
          <ac:chgData name="Rachel Ann Lillywhite" userId="b0fe8be1-696a-4457-8be9-cc32cc53ebc9" providerId="ADAL" clId="{1BDD9141-86EC-40B8-98AB-DDB0DFFCCC77}" dt="2021-10-19T14:42:16.236" v="10331"/>
          <ac:spMkLst>
            <pc:docMk/>
            <pc:sldMk cId="3563145844" sldId="541"/>
            <ac:spMk id="9" creationId="{074F8238-81BC-4811-B12A-BFBD3C4735CD}"/>
          </ac:spMkLst>
        </pc:spChg>
        <pc:grpChg chg="add mod">
          <ac:chgData name="Rachel Ann Lillywhite" userId="b0fe8be1-696a-4457-8be9-cc32cc53ebc9" providerId="ADAL" clId="{1BDD9141-86EC-40B8-98AB-DDB0DFFCCC77}" dt="2021-10-19T14:42:19.771" v="10332" actId="1076"/>
          <ac:grpSpMkLst>
            <pc:docMk/>
            <pc:sldMk cId="3563145844" sldId="541"/>
            <ac:grpSpMk id="7" creationId="{56FF90FB-47FE-4A99-B0C8-66FFEAAD735E}"/>
          </ac:grpSpMkLst>
        </pc:grpChg>
        <pc:picChg chg="add mod">
          <ac:chgData name="Rachel Ann Lillywhite" userId="b0fe8be1-696a-4457-8be9-cc32cc53ebc9" providerId="ADAL" clId="{1BDD9141-86EC-40B8-98AB-DDB0DFFCCC77}" dt="2021-10-19T14:41:05.652" v="10327" actId="1076"/>
          <ac:picMkLst>
            <pc:docMk/>
            <pc:sldMk cId="3563145844" sldId="541"/>
            <ac:picMk id="4" creationId="{CF808204-26A4-4DB1-B183-83D2108E2DC3}"/>
          </ac:picMkLst>
        </pc:picChg>
      </pc:sldChg>
      <pc:sldChg chg="addSp delSp modSp add mod">
        <pc:chgData name="Rachel Ann Lillywhite" userId="b0fe8be1-696a-4457-8be9-cc32cc53ebc9" providerId="ADAL" clId="{1BDD9141-86EC-40B8-98AB-DDB0DFFCCC77}" dt="2021-10-21T14:55:16.092" v="15006" actId="1076"/>
        <pc:sldMkLst>
          <pc:docMk/>
          <pc:sldMk cId="790725988" sldId="542"/>
        </pc:sldMkLst>
        <pc:spChg chg="mod">
          <ac:chgData name="Rachel Ann Lillywhite" userId="b0fe8be1-696a-4457-8be9-cc32cc53ebc9" providerId="ADAL" clId="{1BDD9141-86EC-40B8-98AB-DDB0DFFCCC77}" dt="2021-10-21T14:55:16.092" v="15006" actId="1076"/>
          <ac:spMkLst>
            <pc:docMk/>
            <pc:sldMk cId="790725988" sldId="542"/>
            <ac:spMk id="5" creationId="{513D5806-FE63-4675-B228-79E7968528D8}"/>
          </ac:spMkLst>
        </pc:spChg>
        <pc:spChg chg="add mod">
          <ac:chgData name="Rachel Ann Lillywhite" userId="b0fe8be1-696a-4457-8be9-cc32cc53ebc9" providerId="ADAL" clId="{1BDD9141-86EC-40B8-98AB-DDB0DFFCCC77}" dt="2021-10-21T14:54:46.355" v="14985"/>
          <ac:spMkLst>
            <pc:docMk/>
            <pc:sldMk cId="790725988" sldId="542"/>
            <ac:spMk id="6" creationId="{39AE2E80-A88D-4ED9-8A55-B600B6FABBF7}"/>
          </ac:spMkLst>
        </pc:spChg>
        <pc:spChg chg="del mod">
          <ac:chgData name="Rachel Ann Lillywhite" userId="b0fe8be1-696a-4457-8be9-cc32cc53ebc9" providerId="ADAL" clId="{1BDD9141-86EC-40B8-98AB-DDB0DFFCCC77}" dt="2021-10-21T14:54:35.378" v="14983" actId="478"/>
          <ac:spMkLst>
            <pc:docMk/>
            <pc:sldMk cId="790725988" sldId="542"/>
            <ac:spMk id="9" creationId="{2ACD10D5-B358-410B-B962-5BC23379C9FC}"/>
          </ac:spMkLst>
        </pc:spChg>
        <pc:picChg chg="add mod">
          <ac:chgData name="Rachel Ann Lillywhite" userId="b0fe8be1-696a-4457-8be9-cc32cc53ebc9" providerId="ADAL" clId="{1BDD9141-86EC-40B8-98AB-DDB0DFFCCC77}" dt="2021-10-21T14:54:46.355" v="14985"/>
          <ac:picMkLst>
            <pc:docMk/>
            <pc:sldMk cId="790725988" sldId="542"/>
            <ac:picMk id="7" creationId="{169D4B9C-4F64-4FC8-8095-8DC336202D78}"/>
          </ac:picMkLst>
        </pc:picChg>
      </pc:sldChg>
      <pc:sldChg chg="modSp add del mod">
        <pc:chgData name="Rachel Ann Lillywhite" userId="b0fe8be1-696a-4457-8be9-cc32cc53ebc9" providerId="ADAL" clId="{1BDD9141-86EC-40B8-98AB-DDB0DFFCCC77}" dt="2021-10-19T15:18:00.119" v="11416" actId="47"/>
        <pc:sldMkLst>
          <pc:docMk/>
          <pc:sldMk cId="101608878" sldId="543"/>
        </pc:sldMkLst>
        <pc:spChg chg="mod">
          <ac:chgData name="Rachel Ann Lillywhite" userId="b0fe8be1-696a-4457-8be9-cc32cc53ebc9" providerId="ADAL" clId="{1BDD9141-86EC-40B8-98AB-DDB0DFFCCC77}" dt="2021-10-19T15:15:17.360" v="11338" actId="20577"/>
          <ac:spMkLst>
            <pc:docMk/>
            <pc:sldMk cId="101608878" sldId="543"/>
            <ac:spMk id="9" creationId="{2ACD10D5-B358-410B-B962-5BC23379C9FC}"/>
          </ac:spMkLst>
        </pc:spChg>
      </pc:sldChg>
      <pc:sldChg chg="addSp delSp modSp add mod ord">
        <pc:chgData name="Rachel Ann Lillywhite" userId="b0fe8be1-696a-4457-8be9-cc32cc53ebc9" providerId="ADAL" clId="{1BDD9141-86EC-40B8-98AB-DDB0DFFCCC77}" dt="2021-10-20T12:02:33.318" v="14335" actId="20577"/>
        <pc:sldMkLst>
          <pc:docMk/>
          <pc:sldMk cId="3705437287" sldId="544"/>
        </pc:sldMkLst>
        <pc:spChg chg="mod">
          <ac:chgData name="Rachel Ann Lillywhite" userId="b0fe8be1-696a-4457-8be9-cc32cc53ebc9" providerId="ADAL" clId="{1BDD9141-86EC-40B8-98AB-DDB0DFFCCC77}" dt="2021-10-20T12:02:33.318" v="14335" actId="20577"/>
          <ac:spMkLst>
            <pc:docMk/>
            <pc:sldMk cId="3705437287" sldId="544"/>
            <ac:spMk id="3" creationId="{FBBA459F-2983-4C34-8656-6AFFE146681B}"/>
          </ac:spMkLst>
        </pc:spChg>
        <pc:spChg chg="add del mod">
          <ac:chgData name="Rachel Ann Lillywhite" userId="b0fe8be1-696a-4457-8be9-cc32cc53ebc9" providerId="ADAL" clId="{1BDD9141-86EC-40B8-98AB-DDB0DFFCCC77}" dt="2021-10-19T15:18:24.573" v="11419" actId="478"/>
          <ac:spMkLst>
            <pc:docMk/>
            <pc:sldMk cId="3705437287" sldId="544"/>
            <ac:spMk id="5" creationId="{51D7EBCB-06CC-483C-917C-779A848B645B}"/>
          </ac:spMkLst>
        </pc:spChg>
        <pc:spChg chg="mod topLvl">
          <ac:chgData name="Rachel Ann Lillywhite" userId="b0fe8be1-696a-4457-8be9-cc32cc53ebc9" providerId="ADAL" clId="{1BDD9141-86EC-40B8-98AB-DDB0DFFCCC77}" dt="2021-10-19T15:19:36.355" v="11445" actId="164"/>
          <ac:spMkLst>
            <pc:docMk/>
            <pc:sldMk cId="3705437287" sldId="544"/>
            <ac:spMk id="8" creationId="{CCC994F9-B28F-4824-90DF-AA6F16345211}"/>
          </ac:spMkLst>
        </pc:spChg>
        <pc:spChg chg="mod topLvl">
          <ac:chgData name="Rachel Ann Lillywhite" userId="b0fe8be1-696a-4457-8be9-cc32cc53ebc9" providerId="ADAL" clId="{1BDD9141-86EC-40B8-98AB-DDB0DFFCCC77}" dt="2021-10-19T15:19:36.355" v="11445" actId="164"/>
          <ac:spMkLst>
            <pc:docMk/>
            <pc:sldMk cId="3705437287" sldId="544"/>
            <ac:spMk id="9" creationId="{A8772837-141F-4AB0-AA6A-A0F1C7DBCB69}"/>
          </ac:spMkLst>
        </pc:spChg>
        <pc:spChg chg="mod topLvl">
          <ac:chgData name="Rachel Ann Lillywhite" userId="b0fe8be1-696a-4457-8be9-cc32cc53ebc9" providerId="ADAL" clId="{1BDD9141-86EC-40B8-98AB-DDB0DFFCCC77}" dt="2021-10-19T15:19:36.355" v="11445" actId="164"/>
          <ac:spMkLst>
            <pc:docMk/>
            <pc:sldMk cId="3705437287" sldId="544"/>
            <ac:spMk id="10" creationId="{88C56BCE-9D62-4CF6-BC18-B1A565A50EFF}"/>
          </ac:spMkLst>
        </pc:spChg>
        <pc:grpChg chg="add mod">
          <ac:chgData name="Rachel Ann Lillywhite" userId="b0fe8be1-696a-4457-8be9-cc32cc53ebc9" providerId="ADAL" clId="{1BDD9141-86EC-40B8-98AB-DDB0DFFCCC77}" dt="2021-10-19T15:19:47.079" v="11447" actId="1076"/>
          <ac:grpSpMkLst>
            <pc:docMk/>
            <pc:sldMk cId="3705437287" sldId="544"/>
            <ac:grpSpMk id="4" creationId="{22D5371F-961C-497F-BB76-759EB99F89CC}"/>
          </ac:grpSpMkLst>
        </pc:grpChg>
        <pc:grpChg chg="add del mod">
          <ac:chgData name="Rachel Ann Lillywhite" userId="b0fe8be1-696a-4457-8be9-cc32cc53ebc9" providerId="ADAL" clId="{1BDD9141-86EC-40B8-98AB-DDB0DFFCCC77}" dt="2021-10-19T15:19:21.837" v="11439" actId="165"/>
          <ac:grpSpMkLst>
            <pc:docMk/>
            <pc:sldMk cId="3705437287" sldId="544"/>
            <ac:grpSpMk id="7" creationId="{C2864C77-60C6-4063-9AD5-D86102DA6528}"/>
          </ac:grpSpMkLst>
        </pc:grpChg>
      </pc:sldChg>
      <pc:sldChg chg="addSp modSp add del mod ord modAnim">
        <pc:chgData name="Rachel Ann Lillywhite" userId="b0fe8be1-696a-4457-8be9-cc32cc53ebc9" providerId="ADAL" clId="{1BDD9141-86EC-40B8-98AB-DDB0DFFCCC77}" dt="2021-10-20T10:37:42.011" v="12569" actId="14100"/>
        <pc:sldMkLst>
          <pc:docMk/>
          <pc:sldMk cId="2727231918" sldId="545"/>
        </pc:sldMkLst>
        <pc:spChg chg="add mod">
          <ac:chgData name="Rachel Ann Lillywhite" userId="b0fe8be1-696a-4457-8be9-cc32cc53ebc9" providerId="ADAL" clId="{1BDD9141-86EC-40B8-98AB-DDB0DFFCCC77}" dt="2021-10-20T08:48:14.976" v="12440" actId="1076"/>
          <ac:spMkLst>
            <pc:docMk/>
            <pc:sldMk cId="2727231918" sldId="545"/>
            <ac:spMk id="5" creationId="{EE1D38C1-ACB0-4B34-909F-602ED5F41F75}"/>
          </ac:spMkLst>
        </pc:spChg>
        <pc:spChg chg="mod">
          <ac:chgData name="Rachel Ann Lillywhite" userId="b0fe8be1-696a-4457-8be9-cc32cc53ebc9" providerId="ADAL" clId="{1BDD9141-86EC-40B8-98AB-DDB0DFFCCC77}" dt="2021-10-20T10:37:42.011" v="12569" actId="14100"/>
          <ac:spMkLst>
            <pc:docMk/>
            <pc:sldMk cId="2727231918" sldId="545"/>
            <ac:spMk id="6" creationId="{1A855B39-C1FB-41D5-AA0E-C6DA5603B3B8}"/>
          </ac:spMkLst>
        </pc:spChg>
      </pc:sldChg>
      <pc:sldChg chg="add del">
        <pc:chgData name="Rachel Ann Lillywhite" userId="b0fe8be1-696a-4457-8be9-cc32cc53ebc9" providerId="ADAL" clId="{1BDD9141-86EC-40B8-98AB-DDB0DFFCCC77}" dt="2021-10-19T15:55:52.104" v="11827" actId="2890"/>
        <pc:sldMkLst>
          <pc:docMk/>
          <pc:sldMk cId="4149531431" sldId="545"/>
        </pc:sldMkLst>
      </pc:sldChg>
      <pc:sldChg chg="addSp delSp modSp add mod delAnim">
        <pc:chgData name="Rachel Ann Lillywhite" userId="b0fe8be1-696a-4457-8be9-cc32cc53ebc9" providerId="ADAL" clId="{1BDD9141-86EC-40B8-98AB-DDB0DFFCCC77}" dt="2021-10-20T11:39:18.010" v="13610" actId="20577"/>
        <pc:sldMkLst>
          <pc:docMk/>
          <pc:sldMk cId="1272070535" sldId="546"/>
        </pc:sldMkLst>
        <pc:spChg chg="del mod">
          <ac:chgData name="Rachel Ann Lillywhite" userId="b0fe8be1-696a-4457-8be9-cc32cc53ebc9" providerId="ADAL" clId="{1BDD9141-86EC-40B8-98AB-DDB0DFFCCC77}" dt="2021-10-20T10:35:13.191" v="12556" actId="478"/>
          <ac:spMkLst>
            <pc:docMk/>
            <pc:sldMk cId="1272070535" sldId="546"/>
            <ac:spMk id="5" creationId="{EE1D38C1-ACB0-4B34-909F-602ED5F41F75}"/>
          </ac:spMkLst>
        </pc:spChg>
        <pc:spChg chg="del">
          <ac:chgData name="Rachel Ann Lillywhite" userId="b0fe8be1-696a-4457-8be9-cc32cc53ebc9" providerId="ADAL" clId="{1BDD9141-86EC-40B8-98AB-DDB0DFFCCC77}" dt="2021-10-20T10:35:32.227" v="12561" actId="478"/>
          <ac:spMkLst>
            <pc:docMk/>
            <pc:sldMk cId="1272070535" sldId="546"/>
            <ac:spMk id="6" creationId="{1A855B39-C1FB-41D5-AA0E-C6DA5603B3B8}"/>
          </ac:spMkLst>
        </pc:spChg>
        <pc:spChg chg="mod">
          <ac:chgData name="Rachel Ann Lillywhite" userId="b0fe8be1-696a-4457-8be9-cc32cc53ebc9" providerId="ADAL" clId="{1BDD9141-86EC-40B8-98AB-DDB0DFFCCC77}" dt="2021-10-20T11:20:36.759" v="13311" actId="20577"/>
          <ac:spMkLst>
            <pc:docMk/>
            <pc:sldMk cId="1272070535" sldId="546"/>
            <ac:spMk id="9" creationId="{2ACD10D5-B358-410B-B962-5BC23379C9FC}"/>
          </ac:spMkLst>
        </pc:spChg>
        <pc:spChg chg="add del mod">
          <ac:chgData name="Rachel Ann Lillywhite" userId="b0fe8be1-696a-4457-8be9-cc32cc53ebc9" providerId="ADAL" clId="{1BDD9141-86EC-40B8-98AB-DDB0DFFCCC77}" dt="2021-10-20T11:39:18.010" v="13610" actId="20577"/>
          <ac:spMkLst>
            <pc:docMk/>
            <pc:sldMk cId="1272070535" sldId="546"/>
            <ac:spMk id="14" creationId="{736A21F4-BE50-4107-9189-0797DCF993CB}"/>
          </ac:spMkLst>
        </pc:spChg>
        <pc:spChg chg="add mod">
          <ac:chgData name="Rachel Ann Lillywhite" userId="b0fe8be1-696a-4457-8be9-cc32cc53ebc9" providerId="ADAL" clId="{1BDD9141-86EC-40B8-98AB-DDB0DFFCCC77}" dt="2021-10-20T11:14:20.392" v="13283" actId="14100"/>
          <ac:spMkLst>
            <pc:docMk/>
            <pc:sldMk cId="1272070535" sldId="546"/>
            <ac:spMk id="17" creationId="{34CD4752-BAC3-489D-9F96-95117EB62587}"/>
          </ac:spMkLst>
        </pc:spChg>
        <pc:spChg chg="add mod">
          <ac:chgData name="Rachel Ann Lillywhite" userId="b0fe8be1-696a-4457-8be9-cc32cc53ebc9" providerId="ADAL" clId="{1BDD9141-86EC-40B8-98AB-DDB0DFFCCC77}" dt="2021-10-20T11:14:53.706" v="13289" actId="2085"/>
          <ac:spMkLst>
            <pc:docMk/>
            <pc:sldMk cId="1272070535" sldId="546"/>
            <ac:spMk id="18" creationId="{E4C1800D-74FA-42E7-8B65-43F3A7758D38}"/>
          </ac:spMkLst>
        </pc:spChg>
        <pc:spChg chg="add mod">
          <ac:chgData name="Rachel Ann Lillywhite" userId="b0fe8be1-696a-4457-8be9-cc32cc53ebc9" providerId="ADAL" clId="{1BDD9141-86EC-40B8-98AB-DDB0DFFCCC77}" dt="2021-10-20T11:20:43.428" v="13312" actId="1076"/>
          <ac:spMkLst>
            <pc:docMk/>
            <pc:sldMk cId="1272070535" sldId="546"/>
            <ac:spMk id="19" creationId="{3DE96477-9421-49B4-985C-2ADD0222EAE0}"/>
          </ac:spMkLst>
        </pc:spChg>
        <pc:picChg chg="add mod ord">
          <ac:chgData name="Rachel Ann Lillywhite" userId="b0fe8be1-696a-4457-8be9-cc32cc53ebc9" providerId="ADAL" clId="{1BDD9141-86EC-40B8-98AB-DDB0DFFCCC77}" dt="2021-10-20T11:04:39.641" v="13039" actId="1076"/>
          <ac:picMkLst>
            <pc:docMk/>
            <pc:sldMk cId="1272070535" sldId="546"/>
            <ac:picMk id="3" creationId="{C2FC7382-E7EA-497E-8372-857B9725CD6B}"/>
          </ac:picMkLst>
        </pc:picChg>
        <pc:picChg chg="add mod ord">
          <ac:chgData name="Rachel Ann Lillywhite" userId="b0fe8be1-696a-4457-8be9-cc32cc53ebc9" providerId="ADAL" clId="{1BDD9141-86EC-40B8-98AB-DDB0DFFCCC77}" dt="2021-10-20T11:10:12.858" v="13212" actId="14100"/>
          <ac:picMkLst>
            <pc:docMk/>
            <pc:sldMk cId="1272070535" sldId="546"/>
            <ac:picMk id="7" creationId="{06A8AAAE-8618-449B-912E-C53427A42876}"/>
          </ac:picMkLst>
        </pc:picChg>
        <pc:picChg chg="add mod modCrop">
          <ac:chgData name="Rachel Ann Lillywhite" userId="b0fe8be1-696a-4457-8be9-cc32cc53ebc9" providerId="ADAL" clId="{1BDD9141-86EC-40B8-98AB-DDB0DFFCCC77}" dt="2021-10-20T11:17:49.258" v="13298" actId="1076"/>
          <ac:picMkLst>
            <pc:docMk/>
            <pc:sldMk cId="1272070535" sldId="546"/>
            <ac:picMk id="10" creationId="{7FC55C67-A2B3-4E78-AF8D-ACC0C685E4B8}"/>
          </ac:picMkLst>
        </pc:picChg>
        <pc:picChg chg="add del mod">
          <ac:chgData name="Rachel Ann Lillywhite" userId="b0fe8be1-696a-4457-8be9-cc32cc53ebc9" providerId="ADAL" clId="{1BDD9141-86EC-40B8-98AB-DDB0DFFCCC77}" dt="2021-10-20T11:08:33.534" v="13195" actId="478"/>
          <ac:picMkLst>
            <pc:docMk/>
            <pc:sldMk cId="1272070535" sldId="546"/>
            <ac:picMk id="12" creationId="{7BAFFB41-3BC9-4E12-8916-EBCF2342570A}"/>
          </ac:picMkLst>
        </pc:picChg>
        <pc:picChg chg="add mod">
          <ac:chgData name="Rachel Ann Lillywhite" userId="b0fe8be1-696a-4457-8be9-cc32cc53ebc9" providerId="ADAL" clId="{1BDD9141-86EC-40B8-98AB-DDB0DFFCCC77}" dt="2021-10-20T11:21:21.682" v="13317" actId="1582"/>
          <ac:picMkLst>
            <pc:docMk/>
            <pc:sldMk cId="1272070535" sldId="546"/>
            <ac:picMk id="16" creationId="{CE00D992-6839-44FD-8551-6C5692287FE7}"/>
          </ac:picMkLst>
        </pc:picChg>
      </pc:sldChg>
      <pc:sldChg chg="addSp delSp modSp add mod modAnim">
        <pc:chgData name="Rachel Ann Lillywhite" userId="b0fe8be1-696a-4457-8be9-cc32cc53ebc9" providerId="ADAL" clId="{1BDD9141-86EC-40B8-98AB-DDB0DFFCCC77}" dt="2021-10-20T10:50:53.582" v="12671" actId="1076"/>
        <pc:sldMkLst>
          <pc:docMk/>
          <pc:sldMk cId="2343934788" sldId="547"/>
        </pc:sldMkLst>
        <pc:spChg chg="del">
          <ac:chgData name="Rachel Ann Lillywhite" userId="b0fe8be1-696a-4457-8be9-cc32cc53ebc9" providerId="ADAL" clId="{1BDD9141-86EC-40B8-98AB-DDB0DFFCCC77}" dt="2021-10-20T10:49:30.084" v="12663" actId="478"/>
          <ac:spMkLst>
            <pc:docMk/>
            <pc:sldMk cId="2343934788" sldId="547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1BDD9141-86EC-40B8-98AB-DDB0DFFCCC77}" dt="2021-10-20T10:50:50.296" v="12670"/>
          <ac:spMkLst>
            <pc:docMk/>
            <pc:sldMk cId="2343934788" sldId="547"/>
            <ac:spMk id="11" creationId="{03E09C0D-1418-4ED9-8B17-748BA4802D16}"/>
          </ac:spMkLst>
        </pc:spChg>
        <pc:spChg chg="mod">
          <ac:chgData name="Rachel Ann Lillywhite" userId="b0fe8be1-696a-4457-8be9-cc32cc53ebc9" providerId="ADAL" clId="{1BDD9141-86EC-40B8-98AB-DDB0DFFCCC77}" dt="2021-10-20T10:50:50.296" v="12670"/>
          <ac:spMkLst>
            <pc:docMk/>
            <pc:sldMk cId="2343934788" sldId="547"/>
            <ac:spMk id="12" creationId="{325B62C0-4A16-4DBE-A20E-12FFCFAD9262}"/>
          </ac:spMkLst>
        </pc:spChg>
        <pc:spChg chg="del">
          <ac:chgData name="Rachel Ann Lillywhite" userId="b0fe8be1-696a-4457-8be9-cc32cc53ebc9" providerId="ADAL" clId="{1BDD9141-86EC-40B8-98AB-DDB0DFFCCC77}" dt="2021-10-20T10:49:31.255" v="12664" actId="478"/>
          <ac:spMkLst>
            <pc:docMk/>
            <pc:sldMk cId="2343934788" sldId="547"/>
            <ac:spMk id="15" creationId="{CB12B5D9-0D89-4749-8586-B15CA31182B2}"/>
          </ac:spMkLst>
        </pc:spChg>
        <pc:grpChg chg="add mod">
          <ac:chgData name="Rachel Ann Lillywhite" userId="b0fe8be1-696a-4457-8be9-cc32cc53ebc9" providerId="ADAL" clId="{1BDD9141-86EC-40B8-98AB-DDB0DFFCCC77}" dt="2021-10-20T10:50:53.582" v="12671" actId="1076"/>
          <ac:grpSpMkLst>
            <pc:docMk/>
            <pc:sldMk cId="2343934788" sldId="547"/>
            <ac:grpSpMk id="8" creationId="{FE2590D8-6A6E-486B-BAE0-1AED7F9195C6}"/>
          </ac:grpSpMkLst>
        </pc:grpChg>
        <pc:picChg chg="add mod">
          <ac:chgData name="Rachel Ann Lillywhite" userId="b0fe8be1-696a-4457-8be9-cc32cc53ebc9" providerId="ADAL" clId="{1BDD9141-86EC-40B8-98AB-DDB0DFFCCC77}" dt="2021-10-20T10:49:53.656" v="12668" actId="1076"/>
          <ac:picMkLst>
            <pc:docMk/>
            <pc:sldMk cId="2343934788" sldId="547"/>
            <ac:picMk id="2" creationId="{6ED4B4E2-2636-46BA-A171-1D16D4DAD25C}"/>
          </ac:picMkLst>
        </pc:picChg>
        <pc:picChg chg="del">
          <ac:chgData name="Rachel Ann Lillywhite" userId="b0fe8be1-696a-4457-8be9-cc32cc53ebc9" providerId="ADAL" clId="{1BDD9141-86EC-40B8-98AB-DDB0DFFCCC77}" dt="2021-10-20T10:49:20.808" v="12660" actId="478"/>
          <ac:picMkLst>
            <pc:docMk/>
            <pc:sldMk cId="2343934788" sldId="547"/>
            <ac:picMk id="3" creationId="{C2FC7382-E7EA-497E-8372-857B9725CD6B}"/>
          </ac:picMkLst>
        </pc:picChg>
        <pc:picChg chg="del">
          <ac:chgData name="Rachel Ann Lillywhite" userId="b0fe8be1-696a-4457-8be9-cc32cc53ebc9" providerId="ADAL" clId="{1BDD9141-86EC-40B8-98AB-DDB0DFFCCC77}" dt="2021-10-20T10:49:24.825" v="12662" actId="478"/>
          <ac:picMkLst>
            <pc:docMk/>
            <pc:sldMk cId="2343934788" sldId="547"/>
            <ac:picMk id="7" creationId="{06A8AAAE-8618-449B-912E-C53427A42876}"/>
          </ac:picMkLst>
        </pc:picChg>
        <pc:picChg chg="del">
          <ac:chgData name="Rachel Ann Lillywhite" userId="b0fe8be1-696a-4457-8be9-cc32cc53ebc9" providerId="ADAL" clId="{1BDD9141-86EC-40B8-98AB-DDB0DFFCCC77}" dt="2021-10-20T10:49:22.883" v="12661" actId="478"/>
          <ac:picMkLst>
            <pc:docMk/>
            <pc:sldMk cId="2343934788" sldId="547"/>
            <ac:picMk id="10" creationId="{7FC55C67-A2B3-4E78-AF8D-ACC0C685E4B8}"/>
          </ac:picMkLst>
        </pc:picChg>
      </pc:sldChg>
      <pc:sldChg chg="add del">
        <pc:chgData name="Rachel Ann Lillywhite" userId="b0fe8be1-696a-4457-8be9-cc32cc53ebc9" providerId="ADAL" clId="{1BDD9141-86EC-40B8-98AB-DDB0DFFCCC77}" dt="2021-10-20T11:26:37.409" v="13407" actId="47"/>
        <pc:sldMkLst>
          <pc:docMk/>
          <pc:sldMk cId="1626886010" sldId="548"/>
        </pc:sldMkLst>
      </pc:sldChg>
      <pc:sldChg chg="addSp delSp modSp add mod">
        <pc:chgData name="Rachel Ann Lillywhite" userId="b0fe8be1-696a-4457-8be9-cc32cc53ebc9" providerId="ADAL" clId="{1BDD9141-86EC-40B8-98AB-DDB0DFFCCC77}" dt="2021-10-27T10:57:06.218" v="15619" actId="20577"/>
        <pc:sldMkLst>
          <pc:docMk/>
          <pc:sldMk cId="4247234853" sldId="548"/>
        </pc:sldMkLst>
        <pc:spChg chg="mod">
          <ac:chgData name="Rachel Ann Lillywhite" userId="b0fe8be1-696a-4457-8be9-cc32cc53ebc9" providerId="ADAL" clId="{1BDD9141-86EC-40B8-98AB-DDB0DFFCCC77}" dt="2021-10-27T10:42:48.916" v="15442" actId="1076"/>
          <ac:spMkLst>
            <pc:docMk/>
            <pc:sldMk cId="4247234853" sldId="548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1BDD9141-86EC-40B8-98AB-DDB0DFFCCC77}" dt="2021-10-27T10:53:05.549" v="15565" actId="1037"/>
          <ac:spMkLst>
            <pc:docMk/>
            <pc:sldMk cId="4247234853" sldId="548"/>
            <ac:spMk id="8" creationId="{F6179A64-0787-48DA-88DC-8BB5760C74EB}"/>
          </ac:spMkLst>
        </pc:spChg>
        <pc:spChg chg="del">
          <ac:chgData name="Rachel Ann Lillywhite" userId="b0fe8be1-696a-4457-8be9-cc32cc53ebc9" providerId="ADAL" clId="{1BDD9141-86EC-40B8-98AB-DDB0DFFCCC77}" dt="2021-10-20T11:48:07.624" v="13879" actId="478"/>
          <ac:spMkLst>
            <pc:docMk/>
            <pc:sldMk cId="4247234853" sldId="548"/>
            <ac:spMk id="13" creationId="{C077EC3C-C38E-4802-BDC6-8693A4B5B927}"/>
          </ac:spMkLst>
        </pc:spChg>
        <pc:spChg chg="del">
          <ac:chgData name="Rachel Ann Lillywhite" userId="b0fe8be1-696a-4457-8be9-cc32cc53ebc9" providerId="ADAL" clId="{1BDD9141-86EC-40B8-98AB-DDB0DFFCCC77}" dt="2021-10-20T11:48:01.409" v="13878" actId="478"/>
          <ac:spMkLst>
            <pc:docMk/>
            <pc:sldMk cId="4247234853" sldId="548"/>
            <ac:spMk id="16" creationId="{A920C91C-647C-478A-9F64-4A2ADB5D54E8}"/>
          </ac:spMkLst>
        </pc:spChg>
        <pc:spChg chg="del">
          <ac:chgData name="Rachel Ann Lillywhite" userId="b0fe8be1-696a-4457-8be9-cc32cc53ebc9" providerId="ADAL" clId="{1BDD9141-86EC-40B8-98AB-DDB0DFFCCC77}" dt="2021-10-20T11:48:10.813" v="13880" actId="478"/>
          <ac:spMkLst>
            <pc:docMk/>
            <pc:sldMk cId="4247234853" sldId="548"/>
            <ac:spMk id="21" creationId="{0530D7CC-692E-4371-8B09-46F5D856D02C}"/>
          </ac:spMkLst>
        </pc:spChg>
        <pc:spChg chg="mod">
          <ac:chgData name="Rachel Ann Lillywhite" userId="b0fe8be1-696a-4457-8be9-cc32cc53ebc9" providerId="ADAL" clId="{1BDD9141-86EC-40B8-98AB-DDB0DFFCCC77}" dt="2021-10-20T11:49:15.487" v="13901" actId="1076"/>
          <ac:spMkLst>
            <pc:docMk/>
            <pc:sldMk cId="4247234853" sldId="548"/>
            <ac:spMk id="25" creationId="{8EFF8D1A-9B98-4167-9F7C-410D62B9E418}"/>
          </ac:spMkLst>
        </pc:spChg>
        <pc:spChg chg="add mod">
          <ac:chgData name="Rachel Ann Lillywhite" userId="b0fe8be1-696a-4457-8be9-cc32cc53ebc9" providerId="ADAL" clId="{1BDD9141-86EC-40B8-98AB-DDB0DFFCCC77}" dt="2021-10-20T11:48:34.191" v="13883" actId="1076"/>
          <ac:spMkLst>
            <pc:docMk/>
            <pc:sldMk cId="4247234853" sldId="548"/>
            <ac:spMk id="28" creationId="{D9686F18-4C1E-416C-80B6-7CB6B1C5D57C}"/>
          </ac:spMkLst>
        </pc:spChg>
        <pc:spChg chg="add mod">
          <ac:chgData name="Rachel Ann Lillywhite" userId="b0fe8be1-696a-4457-8be9-cc32cc53ebc9" providerId="ADAL" clId="{1BDD9141-86EC-40B8-98AB-DDB0DFFCCC77}" dt="2021-10-21T13:38:22.386" v="14887" actId="20577"/>
          <ac:spMkLst>
            <pc:docMk/>
            <pc:sldMk cId="4247234853" sldId="548"/>
            <ac:spMk id="29" creationId="{0D14CEED-C378-4238-8F69-66B6E9E01A0C}"/>
          </ac:spMkLst>
        </pc:spChg>
        <pc:spChg chg="add mod">
          <ac:chgData name="Rachel Ann Lillywhite" userId="b0fe8be1-696a-4457-8be9-cc32cc53ebc9" providerId="ADAL" clId="{1BDD9141-86EC-40B8-98AB-DDB0DFFCCC77}" dt="2021-10-21T13:38:25.278" v="14888" actId="20577"/>
          <ac:spMkLst>
            <pc:docMk/>
            <pc:sldMk cId="4247234853" sldId="548"/>
            <ac:spMk id="30" creationId="{C39668A3-A7FE-4A46-8893-CFF31020C235}"/>
          </ac:spMkLst>
        </pc:spChg>
        <pc:spChg chg="add mod">
          <ac:chgData name="Rachel Ann Lillywhite" userId="b0fe8be1-696a-4457-8be9-cc32cc53ebc9" providerId="ADAL" clId="{1BDD9141-86EC-40B8-98AB-DDB0DFFCCC77}" dt="2021-10-27T10:57:06.218" v="15619" actId="20577"/>
          <ac:spMkLst>
            <pc:docMk/>
            <pc:sldMk cId="4247234853" sldId="548"/>
            <ac:spMk id="31" creationId="{5BD336B8-5076-4253-B494-220AB3886A36}"/>
          </ac:spMkLst>
        </pc:spChg>
        <pc:spChg chg="add mod">
          <ac:chgData name="Rachel Ann Lillywhite" userId="b0fe8be1-696a-4457-8be9-cc32cc53ebc9" providerId="ADAL" clId="{1BDD9141-86EC-40B8-98AB-DDB0DFFCCC77}" dt="2021-10-27T10:53:05.549" v="15565" actId="1037"/>
          <ac:spMkLst>
            <pc:docMk/>
            <pc:sldMk cId="4247234853" sldId="548"/>
            <ac:spMk id="32" creationId="{C371834B-9BD9-431C-A7F4-DF6F90B10CA2}"/>
          </ac:spMkLst>
        </pc:spChg>
        <pc:spChg chg="add mod">
          <ac:chgData name="Rachel Ann Lillywhite" userId="b0fe8be1-696a-4457-8be9-cc32cc53ebc9" providerId="ADAL" clId="{1BDD9141-86EC-40B8-98AB-DDB0DFFCCC77}" dt="2021-10-27T10:43:17.338" v="15452" actId="1037"/>
          <ac:spMkLst>
            <pc:docMk/>
            <pc:sldMk cId="4247234853" sldId="548"/>
            <ac:spMk id="33" creationId="{3F74F463-D708-4FE0-A2B3-E405D8DF786C}"/>
          </ac:spMkLst>
        </pc:spChg>
        <pc:spChg chg="add del mod">
          <ac:chgData name="Rachel Ann Lillywhite" userId="b0fe8be1-696a-4457-8be9-cc32cc53ebc9" providerId="ADAL" clId="{1BDD9141-86EC-40B8-98AB-DDB0DFFCCC77}" dt="2021-10-27T10:41:54.397" v="15418"/>
          <ac:spMkLst>
            <pc:docMk/>
            <pc:sldMk cId="4247234853" sldId="548"/>
            <ac:spMk id="34" creationId="{7990AF2C-7069-4C65-852C-F12F8A107FB0}"/>
          </ac:spMkLst>
        </pc:spChg>
        <pc:spChg chg="add mod">
          <ac:chgData name="Rachel Ann Lillywhite" userId="b0fe8be1-696a-4457-8be9-cc32cc53ebc9" providerId="ADAL" clId="{1BDD9141-86EC-40B8-98AB-DDB0DFFCCC77}" dt="2021-10-27T10:43:17.338" v="15452" actId="1037"/>
          <ac:spMkLst>
            <pc:docMk/>
            <pc:sldMk cId="4247234853" sldId="548"/>
            <ac:spMk id="35" creationId="{620F65A9-6AA2-406A-8C88-0265C81F3FAA}"/>
          </ac:spMkLst>
        </pc:spChg>
        <pc:grpChg chg="mod">
          <ac:chgData name="Rachel Ann Lillywhite" userId="b0fe8be1-696a-4457-8be9-cc32cc53ebc9" providerId="ADAL" clId="{1BDD9141-86EC-40B8-98AB-DDB0DFFCCC77}" dt="2021-10-20T11:49:00.079" v="13898" actId="1076"/>
          <ac:grpSpMkLst>
            <pc:docMk/>
            <pc:sldMk cId="4247234853" sldId="548"/>
            <ac:grpSpMk id="3" creationId="{B03941FA-39F6-4EC7-81A3-76908C00767E}"/>
          </ac:grpSpMkLst>
        </pc:grpChg>
        <pc:picChg chg="add del mod">
          <ac:chgData name="Rachel Ann Lillywhite" userId="b0fe8be1-696a-4457-8be9-cc32cc53ebc9" providerId="ADAL" clId="{1BDD9141-86EC-40B8-98AB-DDB0DFFCCC77}" dt="2021-10-20T11:47:49.029" v="13877" actId="478"/>
          <ac:picMkLst>
            <pc:docMk/>
            <pc:sldMk cId="4247234853" sldId="548"/>
            <ac:picMk id="6" creationId="{B4283D10-1450-4415-9F62-A16956C80028}"/>
          </ac:picMkLst>
        </pc:picChg>
        <pc:picChg chg="add del mod">
          <ac:chgData name="Rachel Ann Lillywhite" userId="b0fe8be1-696a-4457-8be9-cc32cc53ebc9" providerId="ADAL" clId="{1BDD9141-86EC-40B8-98AB-DDB0DFFCCC77}" dt="2021-10-27T10:56:33.049" v="15616" actId="478"/>
          <ac:picMkLst>
            <pc:docMk/>
            <pc:sldMk cId="4247234853" sldId="548"/>
            <ac:picMk id="36" creationId="{98B2CE84-560D-4630-B5D4-9608E5EB298C}"/>
          </ac:picMkLst>
        </pc:picChg>
        <pc:picChg chg="add del mod">
          <ac:chgData name="Rachel Ann Lillywhite" userId="b0fe8be1-696a-4457-8be9-cc32cc53ebc9" providerId="ADAL" clId="{1BDD9141-86EC-40B8-98AB-DDB0DFFCCC77}" dt="2021-10-27T10:52:29.581" v="15551"/>
          <ac:picMkLst>
            <pc:docMk/>
            <pc:sldMk cId="4247234853" sldId="548"/>
            <ac:picMk id="37" creationId="{5299AB13-343A-445E-B91B-6054C1B5BC24}"/>
          </ac:picMkLst>
        </pc:picChg>
        <pc:picChg chg="add del mod">
          <ac:chgData name="Rachel Ann Lillywhite" userId="b0fe8be1-696a-4457-8be9-cc32cc53ebc9" providerId="ADAL" clId="{1BDD9141-86EC-40B8-98AB-DDB0DFFCCC77}" dt="2021-10-27T10:52:46.874" v="15557" actId="478"/>
          <ac:picMkLst>
            <pc:docMk/>
            <pc:sldMk cId="4247234853" sldId="548"/>
            <ac:picMk id="38" creationId="{4BA5C275-EC58-4084-A8BB-317F93FD8917}"/>
          </ac:picMkLst>
        </pc:picChg>
        <pc:picChg chg="add del mod">
          <ac:chgData name="Rachel Ann Lillywhite" userId="b0fe8be1-696a-4457-8be9-cc32cc53ebc9" providerId="ADAL" clId="{1BDD9141-86EC-40B8-98AB-DDB0DFFCCC77}" dt="2021-10-27T10:56:35.623" v="15617" actId="478"/>
          <ac:picMkLst>
            <pc:docMk/>
            <pc:sldMk cId="4247234853" sldId="548"/>
            <ac:picMk id="39" creationId="{392F6DF0-A73A-4F7E-ABA1-831758236D46}"/>
          </ac:picMkLst>
        </pc:picChg>
        <pc:picChg chg="add mod">
          <ac:chgData name="Rachel Ann Lillywhite" userId="b0fe8be1-696a-4457-8be9-cc32cc53ebc9" providerId="ADAL" clId="{1BDD9141-86EC-40B8-98AB-DDB0DFFCCC77}" dt="2021-10-27T10:56:36.371" v="15618"/>
          <ac:picMkLst>
            <pc:docMk/>
            <pc:sldMk cId="4247234853" sldId="548"/>
            <ac:picMk id="40" creationId="{50DCC892-7A33-4ABD-9E5E-B354A935EED7}"/>
          </ac:picMkLst>
        </pc:picChg>
      </pc:sldChg>
      <pc:sldChg chg="add del">
        <pc:chgData name="Rachel Ann Lillywhite" userId="b0fe8be1-696a-4457-8be9-cc32cc53ebc9" providerId="ADAL" clId="{1BDD9141-86EC-40B8-98AB-DDB0DFFCCC77}" dt="2021-10-20T11:51:12.273" v="14017" actId="2696"/>
        <pc:sldMkLst>
          <pc:docMk/>
          <pc:sldMk cId="1815534055" sldId="549"/>
        </pc:sldMkLst>
      </pc:sldChg>
      <pc:sldChg chg="addSp modSp add del mod setBg">
        <pc:chgData name="Rachel Ann Lillywhite" userId="b0fe8be1-696a-4457-8be9-cc32cc53ebc9" providerId="ADAL" clId="{1BDD9141-86EC-40B8-98AB-DDB0DFFCCC77}" dt="2021-10-20T14:13:17.192" v="14551" actId="47"/>
        <pc:sldMkLst>
          <pc:docMk/>
          <pc:sldMk cId="2659974231" sldId="549"/>
        </pc:sldMkLst>
        <pc:spChg chg="mod">
          <ac:chgData name="Rachel Ann Lillywhite" userId="b0fe8be1-696a-4457-8be9-cc32cc53ebc9" providerId="ADAL" clId="{1BDD9141-86EC-40B8-98AB-DDB0DFFCCC77}" dt="2021-10-20T12:16:11.951" v="14463" actId="1076"/>
          <ac:spMkLst>
            <pc:docMk/>
            <pc:sldMk cId="2659974231" sldId="549"/>
            <ac:spMk id="31" creationId="{5BD336B8-5076-4253-B494-220AB3886A36}"/>
          </ac:spMkLst>
        </pc:spChg>
        <pc:spChg chg="add mod">
          <ac:chgData name="Rachel Ann Lillywhite" userId="b0fe8be1-696a-4457-8be9-cc32cc53ebc9" providerId="ADAL" clId="{1BDD9141-86EC-40B8-98AB-DDB0DFFCCC77}" dt="2021-10-20T12:15:47.922" v="14427" actId="20577"/>
          <ac:spMkLst>
            <pc:docMk/>
            <pc:sldMk cId="2659974231" sldId="549"/>
            <ac:spMk id="32" creationId="{2D3746DA-D8EB-4946-953F-16A13A81EB79}"/>
          </ac:spMkLst>
        </pc:spChg>
      </pc:sldChg>
      <pc:sldChg chg="addSp delSp modSp add mod ord">
        <pc:chgData name="Rachel Ann Lillywhite" userId="b0fe8be1-696a-4457-8be9-cc32cc53ebc9" providerId="ADAL" clId="{1BDD9141-86EC-40B8-98AB-DDB0DFFCCC77}" dt="2021-10-27T10:57:50.212" v="15632" actId="1035"/>
        <pc:sldMkLst>
          <pc:docMk/>
          <pc:sldMk cId="161739632" sldId="550"/>
        </pc:sldMkLst>
        <pc:spChg chg="del mod">
          <ac:chgData name="Rachel Ann Lillywhite" userId="b0fe8be1-696a-4457-8be9-cc32cc53ebc9" providerId="ADAL" clId="{1BDD9141-86EC-40B8-98AB-DDB0DFFCCC77}" dt="2021-10-27T10:15:58.425" v="15331" actId="478"/>
          <ac:spMkLst>
            <pc:docMk/>
            <pc:sldMk cId="161739632" sldId="550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21T14:55:32.742" v="15013" actId="20577"/>
          <ac:spMkLst>
            <pc:docMk/>
            <pc:sldMk cId="161739632" sldId="550"/>
            <ac:spMk id="29" creationId="{0D14CEED-C378-4238-8F69-66B6E9E01A0C}"/>
          </ac:spMkLst>
        </pc:spChg>
        <pc:spChg chg="mod">
          <ac:chgData name="Rachel Ann Lillywhite" userId="b0fe8be1-696a-4457-8be9-cc32cc53ebc9" providerId="ADAL" clId="{1BDD9141-86EC-40B8-98AB-DDB0DFFCCC77}" dt="2021-10-21T14:55:35.689" v="15015" actId="20577"/>
          <ac:spMkLst>
            <pc:docMk/>
            <pc:sldMk cId="161739632" sldId="550"/>
            <ac:spMk id="30" creationId="{C39668A3-A7FE-4A46-8893-CFF31020C235}"/>
          </ac:spMkLst>
        </pc:spChg>
        <pc:spChg chg="del mod">
          <ac:chgData name="Rachel Ann Lillywhite" userId="b0fe8be1-696a-4457-8be9-cc32cc53ebc9" providerId="ADAL" clId="{1BDD9141-86EC-40B8-98AB-DDB0DFFCCC77}" dt="2021-10-27T10:45:14.990" v="15490" actId="478"/>
          <ac:spMkLst>
            <pc:docMk/>
            <pc:sldMk cId="161739632" sldId="550"/>
            <ac:spMk id="31" creationId="{5BD336B8-5076-4253-B494-220AB3886A36}"/>
          </ac:spMkLst>
        </pc:spChg>
        <pc:spChg chg="del mod">
          <ac:chgData name="Rachel Ann Lillywhite" userId="b0fe8be1-696a-4457-8be9-cc32cc53ebc9" providerId="ADAL" clId="{1BDD9141-86EC-40B8-98AB-DDB0DFFCCC77}" dt="2021-10-27T10:15:58.425" v="15331" actId="478"/>
          <ac:spMkLst>
            <pc:docMk/>
            <pc:sldMk cId="161739632" sldId="550"/>
            <ac:spMk id="32" creationId="{C371834B-9BD9-431C-A7F4-DF6F90B10CA2}"/>
          </ac:spMkLst>
        </pc:spChg>
        <pc:spChg chg="add del mod">
          <ac:chgData name="Rachel Ann Lillywhite" userId="b0fe8be1-696a-4457-8be9-cc32cc53ebc9" providerId="ADAL" clId="{1BDD9141-86EC-40B8-98AB-DDB0DFFCCC77}" dt="2021-10-27T10:53:49.104" v="15577" actId="478"/>
          <ac:spMkLst>
            <pc:docMk/>
            <pc:sldMk cId="161739632" sldId="550"/>
            <ac:spMk id="33" creationId="{C1409146-E55C-416E-9635-A2D2595FF15E}"/>
          </ac:spMkLst>
        </pc:spChg>
        <pc:spChg chg="add mod">
          <ac:chgData name="Rachel Ann Lillywhite" userId="b0fe8be1-696a-4457-8be9-cc32cc53ebc9" providerId="ADAL" clId="{1BDD9141-86EC-40B8-98AB-DDB0DFFCCC77}" dt="2021-10-27T10:54:50.986" v="15604" actId="1038"/>
          <ac:spMkLst>
            <pc:docMk/>
            <pc:sldMk cId="161739632" sldId="550"/>
            <ac:spMk id="34" creationId="{BAC54D14-3EED-41EF-9B27-2D7FDD66B7FF}"/>
          </ac:spMkLst>
        </pc:spChg>
        <pc:spChg chg="add del mod">
          <ac:chgData name="Rachel Ann Lillywhite" userId="b0fe8be1-696a-4457-8be9-cc32cc53ebc9" providerId="ADAL" clId="{1BDD9141-86EC-40B8-98AB-DDB0DFFCCC77}" dt="2021-10-27T10:54:50.986" v="15604" actId="1038"/>
          <ac:spMkLst>
            <pc:docMk/>
            <pc:sldMk cId="161739632" sldId="550"/>
            <ac:spMk id="35" creationId="{71D17761-CFB9-45D1-8583-6635C10DB1C8}"/>
          </ac:spMkLst>
        </pc:spChg>
        <pc:spChg chg="add mod">
          <ac:chgData name="Rachel Ann Lillywhite" userId="b0fe8be1-696a-4457-8be9-cc32cc53ebc9" providerId="ADAL" clId="{1BDD9141-86EC-40B8-98AB-DDB0DFFCCC77}" dt="2021-10-27T10:57:43.565" v="15631" actId="1036"/>
          <ac:spMkLst>
            <pc:docMk/>
            <pc:sldMk cId="161739632" sldId="550"/>
            <ac:spMk id="36" creationId="{EAFB82FB-3A00-4971-8396-37CBBFCEECCD}"/>
          </ac:spMkLst>
        </pc:spChg>
        <pc:spChg chg="add del mod">
          <ac:chgData name="Rachel Ann Lillywhite" userId="b0fe8be1-696a-4457-8be9-cc32cc53ebc9" providerId="ADAL" clId="{1BDD9141-86EC-40B8-98AB-DDB0DFFCCC77}" dt="2021-10-27T10:44:18.771" v="15478" actId="478"/>
          <ac:spMkLst>
            <pc:docMk/>
            <pc:sldMk cId="161739632" sldId="550"/>
            <ac:spMk id="37" creationId="{966464E3-D2B6-4C6C-8BA1-2BB5A264290B}"/>
          </ac:spMkLst>
        </pc:spChg>
        <pc:spChg chg="add mod">
          <ac:chgData name="Rachel Ann Lillywhite" userId="b0fe8be1-696a-4457-8be9-cc32cc53ebc9" providerId="ADAL" clId="{1BDD9141-86EC-40B8-98AB-DDB0DFFCCC77}" dt="2021-10-27T10:57:43.565" v="15631" actId="1036"/>
          <ac:spMkLst>
            <pc:docMk/>
            <pc:sldMk cId="161739632" sldId="550"/>
            <ac:spMk id="38" creationId="{4BDAE3F1-268E-493A-A4CE-A082C3A0C868}"/>
          </ac:spMkLst>
        </pc:spChg>
        <pc:spChg chg="add mod">
          <ac:chgData name="Rachel Ann Lillywhite" userId="b0fe8be1-696a-4457-8be9-cc32cc53ebc9" providerId="ADAL" clId="{1BDD9141-86EC-40B8-98AB-DDB0DFFCCC77}" dt="2021-10-27T10:57:50.212" v="15632" actId="1035"/>
          <ac:spMkLst>
            <pc:docMk/>
            <pc:sldMk cId="161739632" sldId="550"/>
            <ac:spMk id="39" creationId="{C4630C08-F768-42BC-B188-54EACEED6C1A}"/>
          </ac:spMkLst>
        </pc:spChg>
        <pc:picChg chg="add mod">
          <ac:chgData name="Rachel Ann Lillywhite" userId="b0fe8be1-696a-4457-8be9-cc32cc53ebc9" providerId="ADAL" clId="{1BDD9141-86EC-40B8-98AB-DDB0DFFCCC77}" dt="2021-10-27T10:56:22.572" v="15615" actId="14100"/>
          <ac:picMkLst>
            <pc:docMk/>
            <pc:sldMk cId="161739632" sldId="550"/>
            <ac:picMk id="40" creationId="{900B4026-5815-42E6-A60E-4A555D7992E5}"/>
          </ac:picMkLst>
        </pc:picChg>
        <pc:picChg chg="add del mod">
          <ac:chgData name="Rachel Ann Lillywhite" userId="b0fe8be1-696a-4457-8be9-cc32cc53ebc9" providerId="ADAL" clId="{1BDD9141-86EC-40B8-98AB-DDB0DFFCCC77}" dt="2021-10-27T10:55:36.386" v="15613" actId="478"/>
          <ac:picMkLst>
            <pc:docMk/>
            <pc:sldMk cId="161739632" sldId="550"/>
            <ac:picMk id="41" creationId="{3B1255FE-80E8-497F-BF88-9880B1EB98BD}"/>
          </ac:picMkLst>
        </pc:picChg>
        <pc:picChg chg="add del mod">
          <ac:chgData name="Rachel Ann Lillywhite" userId="b0fe8be1-696a-4457-8be9-cc32cc53ebc9" providerId="ADAL" clId="{1BDD9141-86EC-40B8-98AB-DDB0DFFCCC77}" dt="2021-10-27T10:53:26.646" v="15567" actId="478"/>
          <ac:picMkLst>
            <pc:docMk/>
            <pc:sldMk cId="161739632" sldId="550"/>
            <ac:picMk id="3074" creationId="{52982530-0741-49CA-B2EA-665B02240C2F}"/>
          </ac:picMkLst>
        </pc:picChg>
      </pc:sldChg>
      <pc:sldChg chg="addSp delSp modSp add mod">
        <pc:chgData name="Rachel Ann Lillywhite" userId="b0fe8be1-696a-4457-8be9-cc32cc53ebc9" providerId="ADAL" clId="{1BDD9141-86EC-40B8-98AB-DDB0DFFCCC77}" dt="2021-10-27T10:48:52.410" v="15531" actId="1038"/>
        <pc:sldMkLst>
          <pc:docMk/>
          <pc:sldMk cId="1268835418" sldId="551"/>
        </pc:sldMkLst>
        <pc:spChg chg="add del mod">
          <ac:chgData name="Rachel Ann Lillywhite" userId="b0fe8be1-696a-4457-8be9-cc32cc53ebc9" providerId="ADAL" clId="{1BDD9141-86EC-40B8-98AB-DDB0DFFCCC77}" dt="2021-10-20T14:26:00.414" v="14632" actId="478"/>
          <ac:spMkLst>
            <pc:docMk/>
            <pc:sldMk cId="1268835418" sldId="551"/>
            <ac:spMk id="2" creationId="{15621D67-E437-40D2-B1C2-04B39796D123}"/>
          </ac:spMkLst>
        </pc:spChg>
        <pc:spChg chg="del">
          <ac:chgData name="Rachel Ann Lillywhite" userId="b0fe8be1-696a-4457-8be9-cc32cc53ebc9" providerId="ADAL" clId="{1BDD9141-86EC-40B8-98AB-DDB0DFFCCC77}" dt="2021-10-20T14:15:03.844" v="14567" actId="478"/>
          <ac:spMkLst>
            <pc:docMk/>
            <pc:sldMk cId="1268835418" sldId="551"/>
            <ac:spMk id="3" creationId="{FBBA459F-2983-4C34-8656-6AFFE146681B}"/>
          </ac:spMkLst>
        </pc:spChg>
        <pc:spChg chg="add mod">
          <ac:chgData name="Rachel Ann Lillywhite" userId="b0fe8be1-696a-4457-8be9-cc32cc53ebc9" providerId="ADAL" clId="{1BDD9141-86EC-40B8-98AB-DDB0DFFCCC77}" dt="2021-10-27T10:48:52.410" v="15531" actId="1038"/>
          <ac:spMkLst>
            <pc:docMk/>
            <pc:sldMk cId="1268835418" sldId="551"/>
            <ac:spMk id="17" creationId="{73BDBA44-8998-4751-852F-521738EEF861}"/>
          </ac:spMkLst>
        </pc:spChg>
        <pc:spChg chg="add mod">
          <ac:chgData name="Rachel Ann Lillywhite" userId="b0fe8be1-696a-4457-8be9-cc32cc53ebc9" providerId="ADAL" clId="{1BDD9141-86EC-40B8-98AB-DDB0DFFCCC77}" dt="2021-10-27T10:48:52.410" v="15531" actId="1038"/>
          <ac:spMkLst>
            <pc:docMk/>
            <pc:sldMk cId="1268835418" sldId="551"/>
            <ac:spMk id="18" creationId="{3126EB63-ED12-40AB-85D9-665200F166CC}"/>
          </ac:spMkLst>
        </pc:spChg>
        <pc:spChg chg="add mod">
          <ac:chgData name="Rachel Ann Lillywhite" userId="b0fe8be1-696a-4457-8be9-cc32cc53ebc9" providerId="ADAL" clId="{1BDD9141-86EC-40B8-98AB-DDB0DFFCCC77}" dt="2021-10-27T10:48:52.410" v="15531" actId="1038"/>
          <ac:spMkLst>
            <pc:docMk/>
            <pc:sldMk cId="1268835418" sldId="551"/>
            <ac:spMk id="19" creationId="{72948929-5295-400B-A2A6-4E3D9B2AAC81}"/>
          </ac:spMkLst>
        </pc:spChg>
        <pc:grpChg chg="del">
          <ac:chgData name="Rachel Ann Lillywhite" userId="b0fe8be1-696a-4457-8be9-cc32cc53ebc9" providerId="ADAL" clId="{1BDD9141-86EC-40B8-98AB-DDB0DFFCCC77}" dt="2021-10-20T14:15:07.795" v="14568" actId="478"/>
          <ac:grpSpMkLst>
            <pc:docMk/>
            <pc:sldMk cId="1268835418" sldId="551"/>
            <ac:grpSpMk id="4" creationId="{22D5371F-961C-497F-BB76-759EB99F89CC}"/>
          </ac:grpSpMkLst>
        </pc:grpChg>
        <pc:picChg chg="add mod">
          <ac:chgData name="Rachel Ann Lillywhite" userId="b0fe8be1-696a-4457-8be9-cc32cc53ebc9" providerId="ADAL" clId="{1BDD9141-86EC-40B8-98AB-DDB0DFFCCC77}" dt="2021-10-27T10:48:52.410" v="15531" actId="1038"/>
          <ac:picMkLst>
            <pc:docMk/>
            <pc:sldMk cId="1268835418" sldId="551"/>
            <ac:picMk id="3" creationId="{CCCE90B9-BABD-4CDE-8398-68128EF1BE66}"/>
          </ac:picMkLst>
        </pc:picChg>
        <pc:picChg chg="del">
          <ac:chgData name="Rachel Ann Lillywhite" userId="b0fe8be1-696a-4457-8be9-cc32cc53ebc9" providerId="ADAL" clId="{1BDD9141-86EC-40B8-98AB-DDB0DFFCCC77}" dt="2021-10-20T14:15:25.691" v="14570" actId="478"/>
          <ac:picMkLst>
            <pc:docMk/>
            <pc:sldMk cId="1268835418" sldId="551"/>
            <ac:picMk id="6" creationId="{8C47DF46-596A-478E-AE2A-FA33DCB5F76A}"/>
          </ac:picMkLst>
        </pc:picChg>
        <pc:picChg chg="add mod">
          <ac:chgData name="Rachel Ann Lillywhite" userId="b0fe8be1-696a-4457-8be9-cc32cc53ebc9" providerId="ADAL" clId="{1BDD9141-86EC-40B8-98AB-DDB0DFFCCC77}" dt="2021-10-20T14:25:51.625" v="14631" actId="1036"/>
          <ac:picMkLst>
            <pc:docMk/>
            <pc:sldMk cId="1268835418" sldId="551"/>
            <ac:picMk id="7" creationId="{14C3C8EA-3860-4977-A3A7-2CE5B4EC05C3}"/>
          </ac:picMkLst>
        </pc:picChg>
        <pc:picChg chg="add del mod">
          <ac:chgData name="Rachel Ann Lillywhite" userId="b0fe8be1-696a-4457-8be9-cc32cc53ebc9" providerId="ADAL" clId="{1BDD9141-86EC-40B8-98AB-DDB0DFFCCC77}" dt="2021-10-27T10:47:31.045" v="15513" actId="478"/>
          <ac:picMkLst>
            <pc:docMk/>
            <pc:sldMk cId="1268835418" sldId="551"/>
            <ac:picMk id="12" creationId="{A3F76803-0845-4656-8446-4AB9E77E8244}"/>
          </ac:picMkLst>
        </pc:picChg>
        <pc:picChg chg="add mod">
          <ac:chgData name="Rachel Ann Lillywhite" userId="b0fe8be1-696a-4457-8be9-cc32cc53ebc9" providerId="ADAL" clId="{1BDD9141-86EC-40B8-98AB-DDB0DFFCCC77}" dt="2021-10-27T10:48:52.410" v="15531" actId="1038"/>
          <ac:picMkLst>
            <pc:docMk/>
            <pc:sldMk cId="1268835418" sldId="551"/>
            <ac:picMk id="14" creationId="{94A250FF-7426-4F50-A66B-4BEA4B74AB26}"/>
          </ac:picMkLst>
        </pc:picChg>
        <pc:picChg chg="add mod ord">
          <ac:chgData name="Rachel Ann Lillywhite" userId="b0fe8be1-696a-4457-8be9-cc32cc53ebc9" providerId="ADAL" clId="{1BDD9141-86EC-40B8-98AB-DDB0DFFCCC77}" dt="2021-10-27T10:48:52.410" v="15531" actId="1038"/>
          <ac:picMkLst>
            <pc:docMk/>
            <pc:sldMk cId="1268835418" sldId="551"/>
            <ac:picMk id="16" creationId="{91C56F7A-7F5A-4300-A263-9A9922A7A5C8}"/>
          </ac:picMkLst>
        </pc:picChg>
      </pc:sldChg>
      <pc:sldChg chg="addSp delSp modSp new mod ord modAnim">
        <pc:chgData name="Rachel Ann Lillywhite" userId="b0fe8be1-696a-4457-8be9-cc32cc53ebc9" providerId="ADAL" clId="{1BDD9141-86EC-40B8-98AB-DDB0DFFCCC77}" dt="2021-10-27T11:01:39.418" v="15646" actId="1076"/>
        <pc:sldMkLst>
          <pc:docMk/>
          <pc:sldMk cId="3649690299" sldId="552"/>
        </pc:sldMkLst>
        <pc:spChg chg="add mod">
          <ac:chgData name="Rachel Ann Lillywhite" userId="b0fe8be1-696a-4457-8be9-cc32cc53ebc9" providerId="ADAL" clId="{1BDD9141-86EC-40B8-98AB-DDB0DFFCCC77}" dt="2021-10-27T11:01:39.418" v="15646" actId="1076"/>
          <ac:spMkLst>
            <pc:docMk/>
            <pc:sldMk cId="3649690299" sldId="552"/>
            <ac:spMk id="8" creationId="{77C13EBB-66F1-4868-86FC-FD3061987923}"/>
          </ac:spMkLst>
        </pc:spChg>
        <pc:picChg chg="add del mod">
          <ac:chgData name="Rachel Ann Lillywhite" userId="b0fe8be1-696a-4457-8be9-cc32cc53ebc9" providerId="ADAL" clId="{1BDD9141-86EC-40B8-98AB-DDB0DFFCCC77}" dt="2021-10-27T10:38:17.694" v="15369" actId="478"/>
          <ac:picMkLst>
            <pc:docMk/>
            <pc:sldMk cId="3649690299" sldId="552"/>
            <ac:picMk id="5" creationId="{15E32F4C-33E1-4C5E-9DC6-4749951E1494}"/>
          </ac:picMkLst>
        </pc:picChg>
        <pc:picChg chg="add del mod">
          <ac:chgData name="Rachel Ann Lillywhite" userId="b0fe8be1-696a-4457-8be9-cc32cc53ebc9" providerId="ADAL" clId="{1BDD9141-86EC-40B8-98AB-DDB0DFFCCC77}" dt="2021-10-21T14:59:18.412" v="15029" actId="21"/>
          <ac:picMkLst>
            <pc:docMk/>
            <pc:sldMk cId="3649690299" sldId="552"/>
            <ac:picMk id="7" creationId="{569EB9F1-4146-4CC6-AAFA-A4B42598EB29}"/>
          </ac:picMkLst>
        </pc:picChg>
        <pc:picChg chg="add mod">
          <ac:chgData name="Rachel Ann Lillywhite" userId="b0fe8be1-696a-4457-8be9-cc32cc53ebc9" providerId="ADAL" clId="{1BDD9141-86EC-40B8-98AB-DDB0DFFCCC77}" dt="2021-10-27T11:01:28.264" v="15644" actId="14100"/>
          <ac:picMkLst>
            <pc:docMk/>
            <pc:sldMk cId="3649690299" sldId="552"/>
            <ac:picMk id="2050" creationId="{4E7E16CE-C765-4FDA-B921-6E4D548D3197}"/>
          </ac:picMkLst>
        </pc:picChg>
      </pc:sldChg>
      <pc:sldChg chg="addSp delSp modSp new mod modAnim">
        <pc:chgData name="Rachel Ann Lillywhite" userId="b0fe8be1-696a-4457-8be9-cc32cc53ebc9" providerId="ADAL" clId="{1BDD9141-86EC-40B8-98AB-DDB0DFFCCC77}" dt="2021-10-27T11:00:39.256" v="15643" actId="1076"/>
        <pc:sldMkLst>
          <pc:docMk/>
          <pc:sldMk cId="1314674085" sldId="553"/>
        </pc:sldMkLst>
        <pc:spChg chg="mod">
          <ac:chgData name="Rachel Ann Lillywhite" userId="b0fe8be1-696a-4457-8be9-cc32cc53ebc9" providerId="ADAL" clId="{1BDD9141-86EC-40B8-98AB-DDB0DFFCCC77}" dt="2021-10-21T15:14:35" v="15231" actId="1037"/>
          <ac:spMkLst>
            <pc:docMk/>
            <pc:sldMk cId="1314674085" sldId="553"/>
            <ac:spMk id="2" creationId="{32BFD04D-1127-4509-93A6-F28581301824}"/>
          </ac:spMkLst>
        </pc:spChg>
        <pc:spChg chg="mod">
          <ac:chgData name="Rachel Ann Lillywhite" userId="b0fe8be1-696a-4457-8be9-cc32cc53ebc9" providerId="ADAL" clId="{1BDD9141-86EC-40B8-98AB-DDB0DFFCCC77}" dt="2021-10-21T15:14:35" v="15231" actId="1037"/>
          <ac:spMkLst>
            <pc:docMk/>
            <pc:sldMk cId="1314674085" sldId="553"/>
            <ac:spMk id="3" creationId="{CE118F3A-CA9C-4BF3-AB1F-FB61F0B960B2}"/>
          </ac:spMkLst>
        </pc:spChg>
        <pc:spChg chg="add mod">
          <ac:chgData name="Rachel Ann Lillywhite" userId="b0fe8be1-696a-4457-8be9-cc32cc53ebc9" providerId="ADAL" clId="{1BDD9141-86EC-40B8-98AB-DDB0DFFCCC77}" dt="2021-10-27T11:00:39.256" v="15643" actId="1076"/>
          <ac:spMkLst>
            <pc:docMk/>
            <pc:sldMk cId="1314674085" sldId="553"/>
            <ac:spMk id="15" creationId="{F2744030-90D4-4AE7-9438-5108455B8E6E}"/>
          </ac:spMkLst>
        </pc:spChg>
        <pc:picChg chg="add mod ord">
          <ac:chgData name="Rachel Ann Lillywhite" userId="b0fe8be1-696a-4457-8be9-cc32cc53ebc9" providerId="ADAL" clId="{1BDD9141-86EC-40B8-98AB-DDB0DFFCCC77}" dt="2021-10-21T15:15:33.104" v="15232" actId="14100"/>
          <ac:picMkLst>
            <pc:docMk/>
            <pc:sldMk cId="1314674085" sldId="553"/>
            <ac:picMk id="5" creationId="{B2E55582-0081-4A83-8519-AB464614D5EA}"/>
          </ac:picMkLst>
        </pc:picChg>
        <pc:picChg chg="add mod ord">
          <ac:chgData name="Rachel Ann Lillywhite" userId="b0fe8be1-696a-4457-8be9-cc32cc53ebc9" providerId="ADAL" clId="{1BDD9141-86EC-40B8-98AB-DDB0DFFCCC77}" dt="2021-10-21T15:14:35" v="15231" actId="1037"/>
          <ac:picMkLst>
            <pc:docMk/>
            <pc:sldMk cId="1314674085" sldId="553"/>
            <ac:picMk id="7" creationId="{F3DC6057-452F-4D04-AE9B-8D64F6D0FF02}"/>
          </ac:picMkLst>
        </pc:picChg>
        <pc:picChg chg="add mod">
          <ac:chgData name="Rachel Ann Lillywhite" userId="b0fe8be1-696a-4457-8be9-cc32cc53ebc9" providerId="ADAL" clId="{1BDD9141-86EC-40B8-98AB-DDB0DFFCCC77}" dt="2021-10-21T15:14:35" v="15231" actId="1037"/>
          <ac:picMkLst>
            <pc:docMk/>
            <pc:sldMk cId="1314674085" sldId="553"/>
            <ac:picMk id="9" creationId="{6638D762-B6E5-4B48-945E-2893592DB5D5}"/>
          </ac:picMkLst>
        </pc:picChg>
        <pc:picChg chg="add del mod">
          <ac:chgData name="Rachel Ann Lillywhite" userId="b0fe8be1-696a-4457-8be9-cc32cc53ebc9" providerId="ADAL" clId="{1BDD9141-86EC-40B8-98AB-DDB0DFFCCC77}" dt="2021-10-21T15:10:48.216" v="15147" actId="478"/>
          <ac:picMkLst>
            <pc:docMk/>
            <pc:sldMk cId="1314674085" sldId="553"/>
            <ac:picMk id="10" creationId="{A13B135F-D2B5-4FF4-88A9-757CE528FCDF}"/>
          </ac:picMkLst>
        </pc:picChg>
        <pc:picChg chg="add mod">
          <ac:chgData name="Rachel Ann Lillywhite" userId="b0fe8be1-696a-4457-8be9-cc32cc53ebc9" providerId="ADAL" clId="{1BDD9141-86EC-40B8-98AB-DDB0DFFCCC77}" dt="2021-10-21T15:14:35" v="15231" actId="1037"/>
          <ac:picMkLst>
            <pc:docMk/>
            <pc:sldMk cId="1314674085" sldId="553"/>
            <ac:picMk id="12" creationId="{A920D68E-FABE-4FC1-9386-F8DD14E7DECB}"/>
          </ac:picMkLst>
        </pc:picChg>
        <pc:picChg chg="add mod ord">
          <ac:chgData name="Rachel Ann Lillywhite" userId="b0fe8be1-696a-4457-8be9-cc32cc53ebc9" providerId="ADAL" clId="{1BDD9141-86EC-40B8-98AB-DDB0DFFCCC77}" dt="2021-10-21T15:14:35" v="15231" actId="1037"/>
          <ac:picMkLst>
            <pc:docMk/>
            <pc:sldMk cId="1314674085" sldId="553"/>
            <ac:picMk id="14" creationId="{2FF0B9B8-18DD-43E5-A8DE-E91A6E9C2266}"/>
          </ac:picMkLst>
        </pc:picChg>
      </pc:sldChg>
      <pc:sldChg chg="addSp modSp new del mod">
        <pc:chgData name="Rachel Ann Lillywhite" userId="b0fe8be1-696a-4457-8be9-cc32cc53ebc9" providerId="ADAL" clId="{1BDD9141-86EC-40B8-98AB-DDB0DFFCCC77}" dt="2021-10-21T15:03:03.355" v="15034" actId="47"/>
        <pc:sldMkLst>
          <pc:docMk/>
          <pc:sldMk cId="2672767568" sldId="553"/>
        </pc:sldMkLst>
        <pc:picChg chg="add mod">
          <ac:chgData name="Rachel Ann Lillywhite" userId="b0fe8be1-696a-4457-8be9-cc32cc53ebc9" providerId="ADAL" clId="{1BDD9141-86EC-40B8-98AB-DDB0DFFCCC77}" dt="2021-10-21T14:59:37.129" v="15033" actId="14100"/>
          <ac:picMkLst>
            <pc:docMk/>
            <pc:sldMk cId="2672767568" sldId="553"/>
            <ac:picMk id="4" creationId="{7DDD6351-26F2-4DD1-BE9F-0E3082A9D04D}"/>
          </ac:picMkLst>
        </pc:picChg>
      </pc:sldChg>
    </pc:docChg>
  </pc:docChgLst>
  <pc:docChgLst>
    <pc:chgData name="Rachel Ann Lillywhite" userId="b0fe8be1-696a-4457-8be9-cc32cc53ebc9" providerId="ADAL" clId="{B4C363C4-5726-4E7D-8B87-2268A7CD9FFC}"/>
    <pc:docChg chg="undo custSel addSld delSld modSld sldOrd">
      <pc:chgData name="Rachel Ann Lillywhite" userId="b0fe8be1-696a-4457-8be9-cc32cc53ebc9" providerId="ADAL" clId="{B4C363C4-5726-4E7D-8B87-2268A7CD9FFC}" dt="2021-09-14T13:10:00.717" v="6343" actId="1076"/>
      <pc:docMkLst>
        <pc:docMk/>
      </pc:docMkLst>
      <pc:sldChg chg="addSp modSp">
        <pc:chgData name="Rachel Ann Lillywhite" userId="b0fe8be1-696a-4457-8be9-cc32cc53ebc9" providerId="ADAL" clId="{B4C363C4-5726-4E7D-8B87-2268A7CD9FFC}" dt="2021-09-06T20:34:57.880" v="5802" actId="14100"/>
        <pc:sldMkLst>
          <pc:docMk/>
          <pc:sldMk cId="0" sldId="256"/>
        </pc:sldMkLst>
        <pc:picChg chg="add mod">
          <ac:chgData name="Rachel Ann Lillywhite" userId="b0fe8be1-696a-4457-8be9-cc32cc53ebc9" providerId="ADAL" clId="{B4C363C4-5726-4E7D-8B87-2268A7CD9FFC}" dt="2021-09-06T20:34:57.880" v="5802" actId="14100"/>
          <ac:picMkLst>
            <pc:docMk/>
            <pc:sldMk cId="0" sldId="256"/>
            <ac:picMk id="1026" creationId="{14F1F80C-0A47-4C90-BE1C-ABA73147AE35}"/>
          </ac:picMkLst>
        </pc:picChg>
      </pc:sldChg>
      <pc:sldChg chg="del">
        <pc:chgData name="Rachel Ann Lillywhite" userId="b0fe8be1-696a-4457-8be9-cc32cc53ebc9" providerId="ADAL" clId="{B4C363C4-5726-4E7D-8B87-2268A7CD9FFC}" dt="2021-09-06T09:17:38.783" v="558" actId="47"/>
        <pc:sldMkLst>
          <pc:docMk/>
          <pc:sldMk cId="707987703" sldId="281"/>
        </pc:sldMkLst>
      </pc:sldChg>
      <pc:sldChg chg="del">
        <pc:chgData name="Rachel Ann Lillywhite" userId="b0fe8be1-696a-4457-8be9-cc32cc53ebc9" providerId="ADAL" clId="{B4C363C4-5726-4E7D-8B87-2268A7CD9FFC}" dt="2021-09-06T09:18:19.699" v="560" actId="47"/>
        <pc:sldMkLst>
          <pc:docMk/>
          <pc:sldMk cId="2202582377" sldId="295"/>
        </pc:sldMkLst>
      </pc:sldChg>
      <pc:sldChg chg="del">
        <pc:chgData name="Rachel Ann Lillywhite" userId="b0fe8be1-696a-4457-8be9-cc32cc53ebc9" providerId="ADAL" clId="{B4C363C4-5726-4E7D-8B87-2268A7CD9FFC}" dt="2021-09-06T09:23:38.419" v="776" actId="47"/>
        <pc:sldMkLst>
          <pc:docMk/>
          <pc:sldMk cId="2509077515" sldId="296"/>
        </pc:sldMkLst>
      </pc:sldChg>
      <pc:sldChg chg="del">
        <pc:chgData name="Rachel Ann Lillywhite" userId="b0fe8be1-696a-4457-8be9-cc32cc53ebc9" providerId="ADAL" clId="{B4C363C4-5726-4E7D-8B87-2268A7CD9FFC}" dt="2021-09-06T09:24:38.661" v="779" actId="2696"/>
        <pc:sldMkLst>
          <pc:docMk/>
          <pc:sldMk cId="156132998" sldId="298"/>
        </pc:sldMkLst>
      </pc:sldChg>
      <pc:sldChg chg="addSp delSp modSp add mod ord">
        <pc:chgData name="Rachel Ann Lillywhite" userId="b0fe8be1-696a-4457-8be9-cc32cc53ebc9" providerId="ADAL" clId="{B4C363C4-5726-4E7D-8B87-2268A7CD9FFC}" dt="2021-09-07T13:56:22.349" v="6029" actId="14100"/>
        <pc:sldMkLst>
          <pc:docMk/>
          <pc:sldMk cId="2832357303" sldId="298"/>
        </pc:sldMkLst>
        <pc:spChg chg="add del mod">
          <ac:chgData name="Rachel Ann Lillywhite" userId="b0fe8be1-696a-4457-8be9-cc32cc53ebc9" providerId="ADAL" clId="{B4C363C4-5726-4E7D-8B87-2268A7CD9FFC}" dt="2021-09-06T09:25:15.338" v="808" actId="478"/>
          <ac:spMkLst>
            <pc:docMk/>
            <pc:sldMk cId="2832357303" sldId="298"/>
            <ac:spMk id="3" creationId="{FD0351B4-5232-4BE7-874E-A67ACCF3C361}"/>
          </ac:spMkLst>
        </pc:spChg>
        <pc:spChg chg="add mod">
          <ac:chgData name="Rachel Ann Lillywhite" userId="b0fe8be1-696a-4457-8be9-cc32cc53ebc9" providerId="ADAL" clId="{B4C363C4-5726-4E7D-8B87-2268A7CD9FFC}" dt="2021-09-07T13:55:10.965" v="5987" actId="20577"/>
          <ac:spMkLst>
            <pc:docMk/>
            <pc:sldMk cId="2832357303" sldId="298"/>
            <ac:spMk id="5" creationId="{97FE5BA9-0A6E-436D-AA4D-4A62C69BC372}"/>
          </ac:spMkLst>
        </pc:spChg>
        <pc:spChg chg="del">
          <ac:chgData name="Rachel Ann Lillywhite" userId="b0fe8be1-696a-4457-8be9-cc32cc53ebc9" providerId="ADAL" clId="{B4C363C4-5726-4E7D-8B87-2268A7CD9FFC}" dt="2021-09-06T20:20:19.222" v="5538" actId="478"/>
          <ac:spMkLst>
            <pc:docMk/>
            <pc:sldMk cId="2832357303" sldId="298"/>
            <ac:spMk id="6" creationId="{327C2BDE-9A61-4E56-B13A-E2BB5469A744}"/>
          </ac:spMkLst>
        </pc:spChg>
        <pc:spChg chg="add mod">
          <ac:chgData name="Rachel Ann Lillywhite" userId="b0fe8be1-696a-4457-8be9-cc32cc53ebc9" providerId="ADAL" clId="{B4C363C4-5726-4E7D-8B87-2268A7CD9FFC}" dt="2021-09-07T13:53:31.073" v="5928" actId="20577"/>
          <ac:spMkLst>
            <pc:docMk/>
            <pc:sldMk cId="2832357303" sldId="298"/>
            <ac:spMk id="7" creationId="{DE2A3A0F-9023-42BC-B1F6-53503397FDF9}"/>
          </ac:spMkLst>
        </pc:spChg>
        <pc:spChg chg="add del mod">
          <ac:chgData name="Rachel Ann Lillywhite" userId="b0fe8be1-696a-4457-8be9-cc32cc53ebc9" providerId="ADAL" clId="{B4C363C4-5726-4E7D-8B87-2268A7CD9FFC}" dt="2021-09-06T20:20:25.279" v="5540" actId="478"/>
          <ac:spMkLst>
            <pc:docMk/>
            <pc:sldMk cId="2832357303" sldId="298"/>
            <ac:spMk id="8" creationId="{D9D89D7B-9DB9-408B-B01D-F32B99561797}"/>
          </ac:spMkLst>
        </pc:spChg>
        <pc:spChg chg="add mod">
          <ac:chgData name="Rachel Ann Lillywhite" userId="b0fe8be1-696a-4457-8be9-cc32cc53ebc9" providerId="ADAL" clId="{B4C363C4-5726-4E7D-8B87-2268A7CD9FFC}" dt="2021-09-06T20:20:26.015" v="5541"/>
          <ac:spMkLst>
            <pc:docMk/>
            <pc:sldMk cId="2832357303" sldId="298"/>
            <ac:spMk id="9" creationId="{A536D911-1F17-486B-B970-95662741F34A}"/>
          </ac:spMkLst>
        </pc:spChg>
        <pc:spChg chg="add mod">
          <ac:chgData name="Rachel Ann Lillywhite" userId="b0fe8be1-696a-4457-8be9-cc32cc53ebc9" providerId="ADAL" clId="{B4C363C4-5726-4E7D-8B87-2268A7CD9FFC}" dt="2021-09-07T13:56:12.542" v="6026" actId="122"/>
          <ac:spMkLst>
            <pc:docMk/>
            <pc:sldMk cId="2832357303" sldId="298"/>
            <ac:spMk id="10" creationId="{5A4E947C-9D51-46B6-9CE1-67D70D74A604}"/>
          </ac:spMkLst>
        </pc:spChg>
        <pc:spChg chg="add mod">
          <ac:chgData name="Rachel Ann Lillywhite" userId="b0fe8be1-696a-4457-8be9-cc32cc53ebc9" providerId="ADAL" clId="{B4C363C4-5726-4E7D-8B87-2268A7CD9FFC}" dt="2021-09-07T13:56:22.349" v="6029" actId="14100"/>
          <ac:spMkLst>
            <pc:docMk/>
            <pc:sldMk cId="2832357303" sldId="298"/>
            <ac:spMk id="11" creationId="{1E249E40-6F0B-4C70-A9A8-063C7D9B30EF}"/>
          </ac:spMkLst>
        </pc:spChg>
        <pc:spChg chg="add mod">
          <ac:chgData name="Rachel Ann Lillywhite" userId="b0fe8be1-696a-4457-8be9-cc32cc53ebc9" providerId="ADAL" clId="{B4C363C4-5726-4E7D-8B87-2268A7CD9FFC}" dt="2021-09-06T20:20:26.015" v="5541"/>
          <ac:spMkLst>
            <pc:docMk/>
            <pc:sldMk cId="2832357303" sldId="298"/>
            <ac:spMk id="12" creationId="{8182F511-55FC-474D-B9F4-2A36E4B63982}"/>
          </ac:spMkLst>
        </pc:spChg>
        <pc:spChg chg="add mod">
          <ac:chgData name="Rachel Ann Lillywhite" userId="b0fe8be1-696a-4457-8be9-cc32cc53ebc9" providerId="ADAL" clId="{B4C363C4-5726-4E7D-8B87-2268A7CD9FFC}" dt="2021-09-06T20:20:26.015" v="5541"/>
          <ac:spMkLst>
            <pc:docMk/>
            <pc:sldMk cId="2832357303" sldId="298"/>
            <ac:spMk id="13" creationId="{AD619AF6-761E-4154-9B62-DBB64D67B8DB}"/>
          </ac:spMkLst>
        </pc:spChg>
        <pc:spChg chg="add mod">
          <ac:chgData name="Rachel Ann Lillywhite" userId="b0fe8be1-696a-4457-8be9-cc32cc53ebc9" providerId="ADAL" clId="{B4C363C4-5726-4E7D-8B87-2268A7CD9FFC}" dt="2021-09-06T20:20:26.015" v="5541"/>
          <ac:spMkLst>
            <pc:docMk/>
            <pc:sldMk cId="2832357303" sldId="298"/>
            <ac:spMk id="14" creationId="{B323EE0B-EF67-404B-A25E-90080EFAA414}"/>
          </ac:spMkLst>
        </pc:spChg>
        <pc:spChg chg="add mod">
          <ac:chgData name="Rachel Ann Lillywhite" userId="b0fe8be1-696a-4457-8be9-cc32cc53ebc9" providerId="ADAL" clId="{B4C363C4-5726-4E7D-8B87-2268A7CD9FFC}" dt="2021-09-06T20:20:26.015" v="5541"/>
          <ac:spMkLst>
            <pc:docMk/>
            <pc:sldMk cId="2832357303" sldId="298"/>
            <ac:spMk id="15" creationId="{67DFAC3A-3F55-4E9D-903E-03B36022697A}"/>
          </ac:spMkLst>
        </pc:spChg>
        <pc:spChg chg="add mod">
          <ac:chgData name="Rachel Ann Lillywhite" userId="b0fe8be1-696a-4457-8be9-cc32cc53ebc9" providerId="ADAL" clId="{B4C363C4-5726-4E7D-8B87-2268A7CD9FFC}" dt="2021-09-06T20:20:26.015" v="5541"/>
          <ac:spMkLst>
            <pc:docMk/>
            <pc:sldMk cId="2832357303" sldId="298"/>
            <ac:spMk id="16" creationId="{78AE5ED0-E81E-424D-816C-CD6CC0D73F01}"/>
          </ac:spMkLst>
        </pc:spChg>
        <pc:picChg chg="del mod">
          <ac:chgData name="Rachel Ann Lillywhite" userId="b0fe8be1-696a-4457-8be9-cc32cc53ebc9" providerId="ADAL" clId="{B4C363C4-5726-4E7D-8B87-2268A7CD9FFC}" dt="2021-09-06T09:26:20.049" v="830" actId="478"/>
          <ac:picMkLst>
            <pc:docMk/>
            <pc:sldMk cId="2832357303" sldId="298"/>
            <ac:picMk id="4" creationId="{89A5A98F-AA56-4124-928E-2ED440FF6E59}"/>
          </ac:picMkLst>
        </pc:picChg>
        <pc:picChg chg="add mod">
          <ac:chgData name="Rachel Ann Lillywhite" userId="b0fe8be1-696a-4457-8be9-cc32cc53ebc9" providerId="ADAL" clId="{B4C363C4-5726-4E7D-8B87-2268A7CD9FFC}" dt="2021-09-06T20:20:26.015" v="5541"/>
          <ac:picMkLst>
            <pc:docMk/>
            <pc:sldMk cId="2832357303" sldId="298"/>
            <ac:picMk id="4" creationId="{F20DD696-EA9D-4F15-9685-688D8ACD9E2A}"/>
          </ac:picMkLst>
        </pc:picChg>
        <pc:picChg chg="add del mod">
          <ac:chgData name="Rachel Ann Lillywhite" userId="b0fe8be1-696a-4457-8be9-cc32cc53ebc9" providerId="ADAL" clId="{B4C363C4-5726-4E7D-8B87-2268A7CD9FFC}" dt="2021-09-06T10:31:19.876" v="1461" actId="478"/>
          <ac:picMkLst>
            <pc:docMk/>
            <pc:sldMk cId="2832357303" sldId="298"/>
            <ac:picMk id="7" creationId="{9DD5ADF5-E367-4FE6-BE43-B56F9E06C785}"/>
          </ac:picMkLst>
        </pc:picChg>
      </pc:sldChg>
      <pc:sldChg chg="del">
        <pc:chgData name="Rachel Ann Lillywhite" userId="b0fe8be1-696a-4457-8be9-cc32cc53ebc9" providerId="ADAL" clId="{B4C363C4-5726-4E7D-8B87-2268A7CD9FFC}" dt="2021-09-06T09:24:38.661" v="779" actId="2696"/>
        <pc:sldMkLst>
          <pc:docMk/>
          <pc:sldMk cId="1380666394" sldId="299"/>
        </pc:sldMkLst>
      </pc:sldChg>
      <pc:sldChg chg="add del">
        <pc:chgData name="Rachel Ann Lillywhite" userId="b0fe8be1-696a-4457-8be9-cc32cc53ebc9" providerId="ADAL" clId="{B4C363C4-5726-4E7D-8B87-2268A7CD9FFC}" dt="2021-09-06T09:27:41.563" v="901" actId="47"/>
        <pc:sldMkLst>
          <pc:docMk/>
          <pc:sldMk cId="3342189397" sldId="299"/>
        </pc:sldMkLst>
      </pc:sldChg>
      <pc:sldChg chg="addSp delSp modSp del modAnim">
        <pc:chgData name="Rachel Ann Lillywhite" userId="b0fe8be1-696a-4457-8be9-cc32cc53ebc9" providerId="ADAL" clId="{B4C363C4-5726-4E7D-8B87-2268A7CD9FFC}" dt="2021-09-06T11:14:14.934" v="2677" actId="47"/>
        <pc:sldMkLst>
          <pc:docMk/>
          <pc:sldMk cId="539468409" sldId="304"/>
        </pc:sldMkLst>
        <pc:spChg chg="add del mod">
          <ac:chgData name="Rachel Ann Lillywhite" userId="b0fe8be1-696a-4457-8be9-cc32cc53ebc9" providerId="ADAL" clId="{B4C363C4-5726-4E7D-8B87-2268A7CD9FFC}" dt="2021-09-06T10:59:07.705" v="2201"/>
          <ac:spMkLst>
            <pc:docMk/>
            <pc:sldMk cId="539468409" sldId="304"/>
            <ac:spMk id="11" creationId="{36718607-01EB-4CFF-9A75-876F1F738757}"/>
          </ac:spMkLst>
        </pc:spChg>
      </pc:sldChg>
      <pc:sldChg chg="add del">
        <pc:chgData name="Rachel Ann Lillywhite" userId="b0fe8be1-696a-4457-8be9-cc32cc53ebc9" providerId="ADAL" clId="{B4C363C4-5726-4E7D-8B87-2268A7CD9FFC}" dt="2021-09-06T09:27:38.738" v="900" actId="47"/>
        <pc:sldMkLst>
          <pc:docMk/>
          <pc:sldMk cId="1282832573" sldId="356"/>
        </pc:sldMkLst>
      </pc:sldChg>
      <pc:sldChg chg="del">
        <pc:chgData name="Rachel Ann Lillywhite" userId="b0fe8be1-696a-4457-8be9-cc32cc53ebc9" providerId="ADAL" clId="{B4C363C4-5726-4E7D-8B87-2268A7CD9FFC}" dt="2021-09-06T09:24:38.661" v="779" actId="2696"/>
        <pc:sldMkLst>
          <pc:docMk/>
          <pc:sldMk cId="2262204192" sldId="356"/>
        </pc:sldMkLst>
      </pc:sldChg>
      <pc:sldChg chg="modSp mod">
        <pc:chgData name="Rachel Ann Lillywhite" userId="b0fe8be1-696a-4457-8be9-cc32cc53ebc9" providerId="ADAL" clId="{B4C363C4-5726-4E7D-8B87-2268A7CD9FFC}" dt="2021-09-06T19:27:24.578" v="5129" actId="1035"/>
        <pc:sldMkLst>
          <pc:docMk/>
          <pc:sldMk cId="1436997971" sldId="366"/>
        </pc:sldMkLst>
        <pc:spChg chg="mod">
          <ac:chgData name="Rachel Ann Lillywhite" userId="b0fe8be1-696a-4457-8be9-cc32cc53ebc9" providerId="ADAL" clId="{B4C363C4-5726-4E7D-8B87-2268A7CD9FFC}" dt="2021-09-06T19:27:24.578" v="5129" actId="1035"/>
          <ac:spMkLst>
            <pc:docMk/>
            <pc:sldMk cId="1436997971" sldId="366"/>
            <ac:spMk id="8" creationId="{8A2A83A6-1E7C-4DA3-83AD-43EE80ABA8FF}"/>
          </ac:spMkLst>
        </pc:spChg>
        <pc:spChg chg="mod">
          <ac:chgData name="Rachel Ann Lillywhite" userId="b0fe8be1-696a-4457-8be9-cc32cc53ebc9" providerId="ADAL" clId="{B4C363C4-5726-4E7D-8B87-2268A7CD9FFC}" dt="2021-09-06T19:27:24.578" v="5129" actId="1035"/>
          <ac:spMkLst>
            <pc:docMk/>
            <pc:sldMk cId="1436997971" sldId="366"/>
            <ac:spMk id="12" creationId="{46C5383E-D732-4E4E-A984-F2304FC62EF7}"/>
          </ac:spMkLst>
        </pc:spChg>
      </pc:sldChg>
      <pc:sldChg chg="del">
        <pc:chgData name="Rachel Ann Lillywhite" userId="b0fe8be1-696a-4457-8be9-cc32cc53ebc9" providerId="ADAL" clId="{B4C363C4-5726-4E7D-8B87-2268A7CD9FFC}" dt="2021-09-06T09:18:17.377" v="559" actId="47"/>
        <pc:sldMkLst>
          <pc:docMk/>
          <pc:sldMk cId="81286688" sldId="372"/>
        </pc:sldMkLst>
      </pc:sldChg>
      <pc:sldChg chg="del">
        <pc:chgData name="Rachel Ann Lillywhite" userId="b0fe8be1-696a-4457-8be9-cc32cc53ebc9" providerId="ADAL" clId="{B4C363C4-5726-4E7D-8B87-2268A7CD9FFC}" dt="2021-09-06T10:28:46.202" v="1450" actId="47"/>
        <pc:sldMkLst>
          <pc:docMk/>
          <pc:sldMk cId="2511394047" sldId="374"/>
        </pc:sldMkLst>
      </pc:sldChg>
      <pc:sldChg chg="addSp delSp modSp mod">
        <pc:chgData name="Rachel Ann Lillywhite" userId="b0fe8be1-696a-4457-8be9-cc32cc53ebc9" providerId="ADAL" clId="{B4C363C4-5726-4E7D-8B87-2268A7CD9FFC}" dt="2021-09-07T14:13:48.270" v="6171" actId="1076"/>
        <pc:sldMkLst>
          <pc:docMk/>
          <pc:sldMk cId="1169611400" sldId="398"/>
        </pc:sldMkLst>
        <pc:spChg chg="del mod">
          <ac:chgData name="Rachel Ann Lillywhite" userId="b0fe8be1-696a-4457-8be9-cc32cc53ebc9" providerId="ADAL" clId="{B4C363C4-5726-4E7D-8B87-2268A7CD9FFC}" dt="2021-09-06T09:09:48.888" v="314" actId="478"/>
          <ac:spMkLst>
            <pc:docMk/>
            <pc:sldMk cId="1169611400" sldId="398"/>
            <ac:spMk id="13" creationId="{4036EB88-507D-43BE-908C-22737EC7F3D6}"/>
          </ac:spMkLst>
        </pc:spChg>
        <pc:spChg chg="add mod">
          <ac:chgData name="Rachel Ann Lillywhite" userId="b0fe8be1-696a-4457-8be9-cc32cc53ebc9" providerId="ADAL" clId="{B4C363C4-5726-4E7D-8B87-2268A7CD9FFC}" dt="2021-09-06T09:09:53.616" v="315" actId="1076"/>
          <ac:spMkLst>
            <pc:docMk/>
            <pc:sldMk cId="1169611400" sldId="398"/>
            <ac:spMk id="16" creationId="{CD45D274-D1BF-4011-B2CA-F1074ABE71F1}"/>
          </ac:spMkLst>
        </pc:spChg>
        <pc:picChg chg="mod">
          <ac:chgData name="Rachel Ann Lillywhite" userId="b0fe8be1-696a-4457-8be9-cc32cc53ebc9" providerId="ADAL" clId="{B4C363C4-5726-4E7D-8B87-2268A7CD9FFC}" dt="2021-09-07T14:13:33.627" v="6167" actId="1076"/>
          <ac:picMkLst>
            <pc:docMk/>
            <pc:sldMk cId="1169611400" sldId="398"/>
            <ac:picMk id="2" creationId="{6FBD2841-98C0-46DA-B5EB-1C9809FB0246}"/>
          </ac:picMkLst>
        </pc:picChg>
        <pc:picChg chg="mod">
          <ac:chgData name="Rachel Ann Lillywhite" userId="b0fe8be1-696a-4457-8be9-cc32cc53ebc9" providerId="ADAL" clId="{B4C363C4-5726-4E7D-8B87-2268A7CD9FFC}" dt="2021-09-07T14:13:30.959" v="6166" actId="1076"/>
          <ac:picMkLst>
            <pc:docMk/>
            <pc:sldMk cId="1169611400" sldId="398"/>
            <ac:picMk id="3" creationId="{D0870583-35BC-46DF-88E6-F71DB1EB3EC6}"/>
          </ac:picMkLst>
        </pc:picChg>
        <pc:picChg chg="del">
          <ac:chgData name="Rachel Ann Lillywhite" userId="b0fe8be1-696a-4457-8be9-cc32cc53ebc9" providerId="ADAL" clId="{B4C363C4-5726-4E7D-8B87-2268A7CD9FFC}" dt="2021-09-06T08:54:08.360" v="66" actId="478"/>
          <ac:picMkLst>
            <pc:docMk/>
            <pc:sldMk cId="1169611400" sldId="398"/>
            <ac:picMk id="5" creationId="{4A409CDE-1A4F-48C4-82DC-7EA7D8F37B0F}"/>
          </ac:picMkLst>
        </pc:picChg>
        <pc:picChg chg="del">
          <ac:chgData name="Rachel Ann Lillywhite" userId="b0fe8be1-696a-4457-8be9-cc32cc53ebc9" providerId="ADAL" clId="{B4C363C4-5726-4E7D-8B87-2268A7CD9FFC}" dt="2021-09-06T08:54:18.304" v="71" actId="478"/>
          <ac:picMkLst>
            <pc:docMk/>
            <pc:sldMk cId="1169611400" sldId="398"/>
            <ac:picMk id="6" creationId="{10C5DE56-AEC3-44B1-B998-BC1006917819}"/>
          </ac:picMkLst>
        </pc:picChg>
        <pc:picChg chg="del">
          <ac:chgData name="Rachel Ann Lillywhite" userId="b0fe8be1-696a-4457-8be9-cc32cc53ebc9" providerId="ADAL" clId="{B4C363C4-5726-4E7D-8B87-2268A7CD9FFC}" dt="2021-09-06T08:54:19.940" v="72" actId="478"/>
          <ac:picMkLst>
            <pc:docMk/>
            <pc:sldMk cId="1169611400" sldId="398"/>
            <ac:picMk id="7" creationId="{734E067B-CFEC-407A-A0B5-47191F498F4C}"/>
          </ac:picMkLst>
        </pc:picChg>
        <pc:picChg chg="add del">
          <ac:chgData name="Rachel Ann Lillywhite" userId="b0fe8be1-696a-4457-8be9-cc32cc53ebc9" providerId="ADAL" clId="{B4C363C4-5726-4E7D-8B87-2268A7CD9FFC}" dt="2021-09-06T11:37:52.364" v="3181" actId="22"/>
          <ac:picMkLst>
            <pc:docMk/>
            <pc:sldMk cId="1169611400" sldId="398"/>
            <ac:picMk id="9" creationId="{9706D07F-C0B6-474F-BE91-3F939B988D05}"/>
          </ac:picMkLst>
        </pc:picChg>
        <pc:picChg chg="del mod">
          <ac:chgData name="Rachel Ann Lillywhite" userId="b0fe8be1-696a-4457-8be9-cc32cc53ebc9" providerId="ADAL" clId="{B4C363C4-5726-4E7D-8B87-2268A7CD9FFC}" dt="2021-09-07T14:13:18.417" v="6161" actId="478"/>
          <ac:picMkLst>
            <pc:docMk/>
            <pc:sldMk cId="1169611400" sldId="398"/>
            <ac:picMk id="10" creationId="{129BBA39-F2E8-4BE5-B36C-F85A57302B73}"/>
          </ac:picMkLst>
        </pc:picChg>
        <pc:picChg chg="del mod">
          <ac:chgData name="Rachel Ann Lillywhite" userId="b0fe8be1-696a-4457-8be9-cc32cc53ebc9" providerId="ADAL" clId="{B4C363C4-5726-4E7D-8B87-2268A7CD9FFC}" dt="2021-09-07T14:13:16.039" v="6160" actId="478"/>
          <ac:picMkLst>
            <pc:docMk/>
            <pc:sldMk cId="1169611400" sldId="398"/>
            <ac:picMk id="11" creationId="{6B2188A3-1871-4F7E-9A28-73D18F73F65B}"/>
          </ac:picMkLst>
        </pc:picChg>
        <pc:picChg chg="add mod">
          <ac:chgData name="Rachel Ann Lillywhite" userId="b0fe8be1-696a-4457-8be9-cc32cc53ebc9" providerId="ADAL" clId="{B4C363C4-5726-4E7D-8B87-2268A7CD9FFC}" dt="2021-09-07T14:13:48.270" v="6171" actId="1076"/>
          <ac:picMkLst>
            <pc:docMk/>
            <pc:sldMk cId="1169611400" sldId="398"/>
            <ac:picMk id="12" creationId="{6A0414C4-4A14-45E4-97B2-AD16B02B7675}"/>
          </ac:picMkLst>
        </pc:picChg>
        <pc:picChg chg="add mod">
          <ac:chgData name="Rachel Ann Lillywhite" userId="b0fe8be1-696a-4457-8be9-cc32cc53ebc9" providerId="ADAL" clId="{B4C363C4-5726-4E7D-8B87-2268A7CD9FFC}" dt="2021-09-07T14:13:35.700" v="6168" actId="1076"/>
          <ac:picMkLst>
            <pc:docMk/>
            <pc:sldMk cId="1169611400" sldId="398"/>
            <ac:picMk id="13" creationId="{B6629580-AD42-47BA-8725-F25D4EAEE250}"/>
          </ac:picMkLst>
        </pc:picChg>
        <pc:picChg chg="add mod">
          <ac:chgData name="Rachel Ann Lillywhite" userId="b0fe8be1-696a-4457-8be9-cc32cc53ebc9" providerId="ADAL" clId="{B4C363C4-5726-4E7D-8B87-2268A7CD9FFC}" dt="2021-09-06T09:09:35.018" v="311" actId="1076"/>
          <ac:picMkLst>
            <pc:docMk/>
            <pc:sldMk cId="1169611400" sldId="398"/>
            <ac:picMk id="14" creationId="{9526AAFB-1EA3-4DEA-85D4-11C555708C58}"/>
          </ac:picMkLst>
        </pc:picChg>
      </pc:sldChg>
      <pc:sldChg chg="del">
        <pc:chgData name="Rachel Ann Lillywhite" userId="b0fe8be1-696a-4457-8be9-cc32cc53ebc9" providerId="ADAL" clId="{B4C363C4-5726-4E7D-8B87-2268A7CD9FFC}" dt="2021-09-06T09:23:36.053" v="775" actId="47"/>
        <pc:sldMkLst>
          <pc:docMk/>
          <pc:sldMk cId="4014602061" sldId="428"/>
        </pc:sldMkLst>
      </pc:sldChg>
      <pc:sldChg chg="addSp delSp modSp mod ord addAnim delAnim modAnim">
        <pc:chgData name="Rachel Ann Lillywhite" userId="b0fe8be1-696a-4457-8be9-cc32cc53ebc9" providerId="ADAL" clId="{B4C363C4-5726-4E7D-8B87-2268A7CD9FFC}" dt="2021-09-07T14:03:03.023" v="6128" actId="1076"/>
        <pc:sldMkLst>
          <pc:docMk/>
          <pc:sldMk cId="1523994902" sldId="444"/>
        </pc:sldMkLst>
        <pc:spChg chg="del mod">
          <ac:chgData name="Rachel Ann Lillywhite" userId="b0fe8be1-696a-4457-8be9-cc32cc53ebc9" providerId="ADAL" clId="{B4C363C4-5726-4E7D-8B87-2268A7CD9FFC}" dt="2021-09-07T14:02:10.083" v="6119" actId="478"/>
          <ac:spMkLst>
            <pc:docMk/>
            <pc:sldMk cId="1523994902" sldId="444"/>
            <ac:spMk id="2" creationId="{1D09820F-D083-4260-8E77-902D263D994E}"/>
          </ac:spMkLst>
        </pc:spChg>
        <pc:spChg chg="mod">
          <ac:chgData name="Rachel Ann Lillywhite" userId="b0fe8be1-696a-4457-8be9-cc32cc53ebc9" providerId="ADAL" clId="{B4C363C4-5726-4E7D-8B87-2268A7CD9FFC}" dt="2021-09-07T14:02:22.825" v="6120" actId="1076"/>
          <ac:spMkLst>
            <pc:docMk/>
            <pc:sldMk cId="1523994902" sldId="444"/>
            <ac:spMk id="8" creationId="{DB80BE55-C5C7-4174-9906-26EAEC83D444}"/>
          </ac:spMkLst>
        </pc:spChg>
        <pc:spChg chg="add mod">
          <ac:chgData name="Rachel Ann Lillywhite" userId="b0fe8be1-696a-4457-8be9-cc32cc53ebc9" providerId="ADAL" clId="{B4C363C4-5726-4E7D-8B87-2268A7CD9FFC}" dt="2021-09-07T14:02:46.139" v="6127" actId="1076"/>
          <ac:spMkLst>
            <pc:docMk/>
            <pc:sldMk cId="1523994902" sldId="444"/>
            <ac:spMk id="23" creationId="{2D895145-C3B9-4E0E-B444-2211C1853E27}"/>
          </ac:spMkLst>
        </pc:spChg>
        <pc:spChg chg="add mod">
          <ac:chgData name="Rachel Ann Lillywhite" userId="b0fe8be1-696a-4457-8be9-cc32cc53ebc9" providerId="ADAL" clId="{B4C363C4-5726-4E7D-8B87-2268A7CD9FFC}" dt="2021-09-07T14:02:31.259" v="6125" actId="20577"/>
          <ac:spMkLst>
            <pc:docMk/>
            <pc:sldMk cId="1523994902" sldId="444"/>
            <ac:spMk id="24" creationId="{5F49AF1F-62D5-4596-8E6F-D02D7E9CC4C5}"/>
          </ac:spMkLst>
        </pc:spChg>
        <pc:spChg chg="add mod">
          <ac:chgData name="Rachel Ann Lillywhite" userId="b0fe8be1-696a-4457-8be9-cc32cc53ebc9" providerId="ADAL" clId="{B4C363C4-5726-4E7D-8B87-2268A7CD9FFC}" dt="2021-09-06T20:23:46.476" v="5580" actId="20577"/>
          <ac:spMkLst>
            <pc:docMk/>
            <pc:sldMk cId="1523994902" sldId="444"/>
            <ac:spMk id="25" creationId="{72D1FAD3-BD10-46FE-8205-A2BA1251CC80}"/>
          </ac:spMkLst>
        </pc:spChg>
        <pc:spChg chg="mod">
          <ac:chgData name="Rachel Ann Lillywhite" userId="b0fe8be1-696a-4457-8be9-cc32cc53ebc9" providerId="ADAL" clId="{B4C363C4-5726-4E7D-8B87-2268A7CD9FFC}" dt="2021-09-07T14:03:03.023" v="6128" actId="1076"/>
          <ac:spMkLst>
            <pc:docMk/>
            <pc:sldMk cId="1523994902" sldId="444"/>
            <ac:spMk id="57" creationId="{659E1661-3FC3-4492-AEA1-384163F659FB}"/>
          </ac:spMkLst>
        </pc:spChg>
        <pc:picChg chg="add del">
          <ac:chgData name="Rachel Ann Lillywhite" userId="b0fe8be1-696a-4457-8be9-cc32cc53ebc9" providerId="ADAL" clId="{B4C363C4-5726-4E7D-8B87-2268A7CD9FFC}" dt="2021-09-06T09:29:43.385" v="914" actId="22"/>
          <ac:picMkLst>
            <pc:docMk/>
            <pc:sldMk cId="1523994902" sldId="444"/>
            <ac:picMk id="4" creationId="{D953151C-863F-4375-8BA0-A5897F62FE39}"/>
          </ac:picMkLst>
        </pc:picChg>
        <pc:picChg chg="add del mod">
          <ac:chgData name="Rachel Ann Lillywhite" userId="b0fe8be1-696a-4457-8be9-cc32cc53ebc9" providerId="ADAL" clId="{B4C363C4-5726-4E7D-8B87-2268A7CD9FFC}" dt="2021-09-06T09:31:10.026" v="976" actId="478"/>
          <ac:picMkLst>
            <pc:docMk/>
            <pc:sldMk cId="1523994902" sldId="444"/>
            <ac:picMk id="60" creationId="{C6297E1B-1FAF-46AF-8917-D06B09C27F54}"/>
          </ac:picMkLst>
        </pc:picChg>
      </pc:sldChg>
      <pc:sldChg chg="ord">
        <pc:chgData name="Rachel Ann Lillywhite" userId="b0fe8be1-696a-4457-8be9-cc32cc53ebc9" providerId="ADAL" clId="{B4C363C4-5726-4E7D-8B87-2268A7CD9FFC}" dt="2021-09-06T10:41:33.124" v="1610"/>
        <pc:sldMkLst>
          <pc:docMk/>
          <pc:sldMk cId="4267303680" sldId="447"/>
        </pc:sldMkLst>
      </pc:sldChg>
      <pc:sldChg chg="ord">
        <pc:chgData name="Rachel Ann Lillywhite" userId="b0fe8be1-696a-4457-8be9-cc32cc53ebc9" providerId="ADAL" clId="{B4C363C4-5726-4E7D-8B87-2268A7CD9FFC}" dt="2021-09-06T10:57:40.444" v="2190"/>
        <pc:sldMkLst>
          <pc:docMk/>
          <pc:sldMk cId="4267400894" sldId="452"/>
        </pc:sldMkLst>
      </pc:sldChg>
      <pc:sldChg chg="addSp delSp modSp mod modAnim">
        <pc:chgData name="Rachel Ann Lillywhite" userId="b0fe8be1-696a-4457-8be9-cc32cc53ebc9" providerId="ADAL" clId="{B4C363C4-5726-4E7D-8B87-2268A7CD9FFC}" dt="2021-09-06T15:49:05.813" v="3978" actId="20577"/>
        <pc:sldMkLst>
          <pc:docMk/>
          <pc:sldMk cId="1930803141" sldId="455"/>
        </pc:sldMkLst>
        <pc:spChg chg="mod">
          <ac:chgData name="Rachel Ann Lillywhite" userId="b0fe8be1-696a-4457-8be9-cc32cc53ebc9" providerId="ADAL" clId="{B4C363C4-5726-4E7D-8B87-2268A7CD9FFC}" dt="2021-09-06T09:18:43.196" v="577" actId="20577"/>
          <ac:spMkLst>
            <pc:docMk/>
            <pc:sldMk cId="1930803141" sldId="455"/>
            <ac:spMk id="5" creationId="{A94F9532-3985-40B5-AB6F-5124968445EC}"/>
          </ac:spMkLst>
        </pc:spChg>
        <pc:spChg chg="del mod">
          <ac:chgData name="Rachel Ann Lillywhite" userId="b0fe8be1-696a-4457-8be9-cc32cc53ebc9" providerId="ADAL" clId="{B4C363C4-5726-4E7D-8B87-2268A7CD9FFC}" dt="2021-09-06T09:20:42.348" v="618" actId="478"/>
          <ac:spMkLst>
            <pc:docMk/>
            <pc:sldMk cId="1930803141" sldId="455"/>
            <ac:spMk id="7" creationId="{7104D7E5-87DE-4D9E-B4E3-278259EA509B}"/>
          </ac:spMkLst>
        </pc:spChg>
        <pc:spChg chg="add mod">
          <ac:chgData name="Rachel Ann Lillywhite" userId="b0fe8be1-696a-4457-8be9-cc32cc53ebc9" providerId="ADAL" clId="{B4C363C4-5726-4E7D-8B87-2268A7CD9FFC}" dt="2021-09-06T09:20:43.189" v="619"/>
          <ac:spMkLst>
            <pc:docMk/>
            <pc:sldMk cId="1930803141" sldId="455"/>
            <ac:spMk id="8" creationId="{74F55181-A18C-4E77-A925-EDF87C770521}"/>
          </ac:spMkLst>
        </pc:spChg>
        <pc:spChg chg="add mod">
          <ac:chgData name="Rachel Ann Lillywhite" userId="b0fe8be1-696a-4457-8be9-cc32cc53ebc9" providerId="ADAL" clId="{B4C363C4-5726-4E7D-8B87-2268A7CD9FFC}" dt="2021-09-06T15:49:05.813" v="3978" actId="20577"/>
          <ac:spMkLst>
            <pc:docMk/>
            <pc:sldMk cId="1930803141" sldId="455"/>
            <ac:spMk id="9" creationId="{5537863F-40D6-433D-9564-7A5D4F71866D}"/>
          </ac:spMkLst>
        </pc:spChg>
        <pc:spChg chg="add mod">
          <ac:chgData name="Rachel Ann Lillywhite" userId="b0fe8be1-696a-4457-8be9-cc32cc53ebc9" providerId="ADAL" clId="{B4C363C4-5726-4E7D-8B87-2268A7CD9FFC}" dt="2021-09-06T10:24:03.176" v="1357" actId="20577"/>
          <ac:spMkLst>
            <pc:docMk/>
            <pc:sldMk cId="1930803141" sldId="455"/>
            <ac:spMk id="10" creationId="{30E3751E-DA4B-4616-B0FE-0551FAFA6E81}"/>
          </ac:spMkLst>
        </pc:spChg>
      </pc:sldChg>
      <pc:sldChg chg="del">
        <pc:chgData name="Rachel Ann Lillywhite" userId="b0fe8be1-696a-4457-8be9-cc32cc53ebc9" providerId="ADAL" clId="{B4C363C4-5726-4E7D-8B87-2268A7CD9FFC}" dt="2021-09-06T10:32:11.548" v="1484" actId="47"/>
        <pc:sldMkLst>
          <pc:docMk/>
          <pc:sldMk cId="3234390143" sldId="456"/>
        </pc:sldMkLst>
      </pc:sldChg>
      <pc:sldChg chg="add del">
        <pc:chgData name="Rachel Ann Lillywhite" userId="b0fe8be1-696a-4457-8be9-cc32cc53ebc9" providerId="ADAL" clId="{B4C363C4-5726-4E7D-8B87-2268A7CD9FFC}" dt="2021-09-06T10:28:39.628" v="1449" actId="47"/>
        <pc:sldMkLst>
          <pc:docMk/>
          <pc:sldMk cId="2469018292" sldId="457"/>
        </pc:sldMkLst>
      </pc:sldChg>
      <pc:sldChg chg="del ord">
        <pc:chgData name="Rachel Ann Lillywhite" userId="b0fe8be1-696a-4457-8be9-cc32cc53ebc9" providerId="ADAL" clId="{B4C363C4-5726-4E7D-8B87-2268A7CD9FFC}" dt="2021-09-06T10:28:27.048" v="1447" actId="2696"/>
        <pc:sldMkLst>
          <pc:docMk/>
          <pc:sldMk cId="3884314962" sldId="457"/>
        </pc:sldMkLst>
      </pc:sldChg>
      <pc:sldChg chg="del">
        <pc:chgData name="Rachel Ann Lillywhite" userId="b0fe8be1-696a-4457-8be9-cc32cc53ebc9" providerId="ADAL" clId="{B4C363C4-5726-4E7D-8B87-2268A7CD9FFC}" dt="2021-09-06T11:14:16.874" v="2678" actId="47"/>
        <pc:sldMkLst>
          <pc:docMk/>
          <pc:sldMk cId="950872817" sldId="458"/>
        </pc:sldMkLst>
      </pc:sldChg>
      <pc:sldChg chg="ord">
        <pc:chgData name="Rachel Ann Lillywhite" userId="b0fe8be1-696a-4457-8be9-cc32cc53ebc9" providerId="ADAL" clId="{B4C363C4-5726-4E7D-8B87-2268A7CD9FFC}" dt="2021-09-06T10:29:10.512" v="1458"/>
        <pc:sldMkLst>
          <pc:docMk/>
          <pc:sldMk cId="2779927289" sldId="459"/>
        </pc:sldMkLst>
      </pc:sldChg>
      <pc:sldChg chg="ord">
        <pc:chgData name="Rachel Ann Lillywhite" userId="b0fe8be1-696a-4457-8be9-cc32cc53ebc9" providerId="ADAL" clId="{B4C363C4-5726-4E7D-8B87-2268A7CD9FFC}" dt="2021-09-06T10:30:52.568" v="1460"/>
        <pc:sldMkLst>
          <pc:docMk/>
          <pc:sldMk cId="3422447991" sldId="460"/>
        </pc:sldMkLst>
      </pc:sldChg>
      <pc:sldChg chg="add del">
        <pc:chgData name="Rachel Ann Lillywhite" userId="b0fe8be1-696a-4457-8be9-cc32cc53ebc9" providerId="ADAL" clId="{B4C363C4-5726-4E7D-8B87-2268A7CD9FFC}" dt="2021-09-06T10:28:39.628" v="1449" actId="47"/>
        <pc:sldMkLst>
          <pc:docMk/>
          <pc:sldMk cId="1551199695" sldId="461"/>
        </pc:sldMkLst>
      </pc:sldChg>
      <pc:sldChg chg="del">
        <pc:chgData name="Rachel Ann Lillywhite" userId="b0fe8be1-696a-4457-8be9-cc32cc53ebc9" providerId="ADAL" clId="{B4C363C4-5726-4E7D-8B87-2268A7CD9FFC}" dt="2021-09-06T10:28:27.048" v="1447" actId="2696"/>
        <pc:sldMkLst>
          <pc:docMk/>
          <pc:sldMk cId="3805132683" sldId="461"/>
        </pc:sldMkLst>
      </pc:sldChg>
      <pc:sldChg chg="del">
        <pc:chgData name="Rachel Ann Lillywhite" userId="b0fe8be1-696a-4457-8be9-cc32cc53ebc9" providerId="ADAL" clId="{B4C363C4-5726-4E7D-8B87-2268A7CD9FFC}" dt="2021-09-06T09:34:57.491" v="1029" actId="47"/>
        <pc:sldMkLst>
          <pc:docMk/>
          <pc:sldMk cId="1764236267" sldId="463"/>
        </pc:sldMkLst>
      </pc:sldChg>
      <pc:sldChg chg="del">
        <pc:chgData name="Rachel Ann Lillywhite" userId="b0fe8be1-696a-4457-8be9-cc32cc53ebc9" providerId="ADAL" clId="{B4C363C4-5726-4E7D-8B87-2268A7CD9FFC}" dt="2021-09-06T09:34:59.841" v="1030" actId="47"/>
        <pc:sldMkLst>
          <pc:docMk/>
          <pc:sldMk cId="1199220899" sldId="465"/>
        </pc:sldMkLst>
      </pc:sldChg>
      <pc:sldChg chg="delSp modSp mod ord">
        <pc:chgData name="Rachel Ann Lillywhite" userId="b0fe8be1-696a-4457-8be9-cc32cc53ebc9" providerId="ADAL" clId="{B4C363C4-5726-4E7D-8B87-2268A7CD9FFC}" dt="2021-09-06T20:21:49.416" v="5553" actId="1076"/>
        <pc:sldMkLst>
          <pc:docMk/>
          <pc:sldMk cId="1015178256" sldId="466"/>
        </pc:sldMkLst>
        <pc:spChg chg="mod">
          <ac:chgData name="Rachel Ann Lillywhite" userId="b0fe8be1-696a-4457-8be9-cc32cc53ebc9" providerId="ADAL" clId="{B4C363C4-5726-4E7D-8B87-2268A7CD9FFC}" dt="2021-09-06T20:21:47.725" v="5552" actId="1076"/>
          <ac:spMkLst>
            <pc:docMk/>
            <pc:sldMk cId="1015178256" sldId="466"/>
            <ac:spMk id="9" creationId="{814A900B-8339-44DB-BCD5-FE440A335F8F}"/>
          </ac:spMkLst>
        </pc:spChg>
        <pc:picChg chg="mod">
          <ac:chgData name="Rachel Ann Lillywhite" userId="b0fe8be1-696a-4457-8be9-cc32cc53ebc9" providerId="ADAL" clId="{B4C363C4-5726-4E7D-8B87-2268A7CD9FFC}" dt="2021-09-06T20:21:43.767" v="5551" actId="14100"/>
          <ac:picMkLst>
            <pc:docMk/>
            <pc:sldMk cId="1015178256" sldId="466"/>
            <ac:picMk id="4" creationId="{BF4A3ECA-CC19-433E-81DA-BE82932C409D}"/>
          </ac:picMkLst>
        </pc:picChg>
        <pc:picChg chg="mod ord">
          <ac:chgData name="Rachel Ann Lillywhite" userId="b0fe8be1-696a-4457-8be9-cc32cc53ebc9" providerId="ADAL" clId="{B4C363C4-5726-4E7D-8B87-2268A7CD9FFC}" dt="2021-09-06T20:21:38.989" v="5550" actId="1076"/>
          <ac:picMkLst>
            <pc:docMk/>
            <pc:sldMk cId="1015178256" sldId="466"/>
            <ac:picMk id="5" creationId="{2C9854A3-6845-4450-8E6F-76B4DC990174}"/>
          </ac:picMkLst>
        </pc:picChg>
        <pc:picChg chg="mod ord">
          <ac:chgData name="Rachel Ann Lillywhite" userId="b0fe8be1-696a-4457-8be9-cc32cc53ebc9" providerId="ADAL" clId="{B4C363C4-5726-4E7D-8B87-2268A7CD9FFC}" dt="2021-09-06T20:21:28.398" v="5549" actId="167"/>
          <ac:picMkLst>
            <pc:docMk/>
            <pc:sldMk cId="1015178256" sldId="466"/>
            <ac:picMk id="6" creationId="{BD123F6C-B0D7-4671-A026-17F5A752AAC3}"/>
          </ac:picMkLst>
        </pc:picChg>
        <pc:picChg chg="del mod">
          <ac:chgData name="Rachel Ann Lillywhite" userId="b0fe8be1-696a-4457-8be9-cc32cc53ebc9" providerId="ADAL" clId="{B4C363C4-5726-4E7D-8B87-2268A7CD9FFC}" dt="2021-09-06T09:34:17.415" v="1022" actId="478"/>
          <ac:picMkLst>
            <pc:docMk/>
            <pc:sldMk cId="1015178256" sldId="466"/>
            <ac:picMk id="7" creationId="{25764D4C-5DA6-47D0-AC31-DB068A259CDB}"/>
          </ac:picMkLst>
        </pc:picChg>
        <pc:picChg chg="mod">
          <ac:chgData name="Rachel Ann Lillywhite" userId="b0fe8be1-696a-4457-8be9-cc32cc53ebc9" providerId="ADAL" clId="{B4C363C4-5726-4E7D-8B87-2268A7CD9FFC}" dt="2021-09-06T20:21:49.416" v="5553" actId="1076"/>
          <ac:picMkLst>
            <pc:docMk/>
            <pc:sldMk cId="1015178256" sldId="466"/>
            <ac:picMk id="11" creationId="{FC46D891-CAD4-4A92-8D6C-E8E62FF5B07B}"/>
          </ac:picMkLst>
        </pc:picChg>
        <pc:picChg chg="del">
          <ac:chgData name="Rachel Ann Lillywhite" userId="b0fe8be1-696a-4457-8be9-cc32cc53ebc9" providerId="ADAL" clId="{B4C363C4-5726-4E7D-8B87-2268A7CD9FFC}" dt="2021-09-06T09:34:06.271" v="1020" actId="478"/>
          <ac:picMkLst>
            <pc:docMk/>
            <pc:sldMk cId="1015178256" sldId="466"/>
            <ac:picMk id="13" creationId="{14E80DFB-FCD9-4740-9260-AD341CBA0138}"/>
          </ac:picMkLst>
        </pc:picChg>
      </pc:sldChg>
      <pc:sldChg chg="addSp delSp modSp mod ord modAnim">
        <pc:chgData name="Rachel Ann Lillywhite" userId="b0fe8be1-696a-4457-8be9-cc32cc53ebc9" providerId="ADAL" clId="{B4C363C4-5726-4E7D-8B87-2268A7CD9FFC}" dt="2021-09-07T14:03:42.891" v="6159" actId="20577"/>
        <pc:sldMkLst>
          <pc:docMk/>
          <pc:sldMk cId="1563309190" sldId="467"/>
        </pc:sldMkLst>
        <pc:spChg chg="mod">
          <ac:chgData name="Rachel Ann Lillywhite" userId="b0fe8be1-696a-4457-8be9-cc32cc53ebc9" providerId="ADAL" clId="{B4C363C4-5726-4E7D-8B87-2268A7CD9FFC}" dt="2021-09-07T14:03:42.891" v="6159" actId="20577"/>
          <ac:spMkLst>
            <pc:docMk/>
            <pc:sldMk cId="1563309190" sldId="467"/>
            <ac:spMk id="7" creationId="{A3C3AE1C-EF24-417B-9C82-7F2FF715CBEF}"/>
          </ac:spMkLst>
        </pc:spChg>
        <pc:spChg chg="add mod">
          <ac:chgData name="Rachel Ann Lillywhite" userId="b0fe8be1-696a-4457-8be9-cc32cc53ebc9" providerId="ADAL" clId="{B4C363C4-5726-4E7D-8B87-2268A7CD9FFC}" dt="2021-09-06T11:00:07.140" v="2227" actId="1076"/>
          <ac:spMkLst>
            <pc:docMk/>
            <pc:sldMk cId="1563309190" sldId="467"/>
            <ac:spMk id="21" creationId="{03ED7D19-2AC9-48A1-8FBA-00B545A4F2EE}"/>
          </ac:spMkLst>
        </pc:spChg>
        <pc:spChg chg="add mod">
          <ac:chgData name="Rachel Ann Lillywhite" userId="b0fe8be1-696a-4457-8be9-cc32cc53ebc9" providerId="ADAL" clId="{B4C363C4-5726-4E7D-8B87-2268A7CD9FFC}" dt="2021-09-06T11:00:27.080" v="2238" actId="1076"/>
          <ac:spMkLst>
            <pc:docMk/>
            <pc:sldMk cId="1563309190" sldId="467"/>
            <ac:spMk id="22" creationId="{DD854074-5DF9-4EA8-9599-57111D561671}"/>
          </ac:spMkLst>
        </pc:spChg>
        <pc:picChg chg="del mod">
          <ac:chgData name="Rachel Ann Lillywhite" userId="b0fe8be1-696a-4457-8be9-cc32cc53ebc9" providerId="ADAL" clId="{B4C363C4-5726-4E7D-8B87-2268A7CD9FFC}" dt="2021-09-06T10:58:59.865" v="2199" actId="478"/>
          <ac:picMkLst>
            <pc:docMk/>
            <pc:sldMk cId="1563309190" sldId="467"/>
            <ac:picMk id="9" creationId="{B508E099-5D65-4BC7-A879-B7E413FCDC24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0" creationId="{F87B7C09-8BA7-4E54-86CC-BF3EC742F76D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1" creationId="{C65A6F5C-57D3-46CF-BFD9-ED0AFADEDF87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2" creationId="{9C1AA148-142D-4A19-A593-F2903FAD0305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3" creationId="{93D9CE4B-661F-43D9-9398-8CC0A455A25E}"/>
          </ac:picMkLst>
        </pc:picChg>
        <pc:picChg chg="mod">
          <ac:chgData name="Rachel Ann Lillywhite" userId="b0fe8be1-696a-4457-8be9-cc32cc53ebc9" providerId="ADAL" clId="{B4C363C4-5726-4E7D-8B87-2268A7CD9FFC}" dt="2021-09-06T10:58:44.948" v="2195" actId="1076"/>
          <ac:picMkLst>
            <pc:docMk/>
            <pc:sldMk cId="1563309190" sldId="467"/>
            <ac:picMk id="14" creationId="{84185055-40C7-439D-8AA9-38C8C5F3F387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5" creationId="{1DAB7732-3F81-4A02-9000-A18EC55D9B54}"/>
          </ac:picMkLst>
        </pc:picChg>
        <pc:picChg chg="mod">
          <ac:chgData name="Rachel Ann Lillywhite" userId="b0fe8be1-696a-4457-8be9-cc32cc53ebc9" providerId="ADAL" clId="{B4C363C4-5726-4E7D-8B87-2268A7CD9FFC}" dt="2021-09-06T10:58:41.801" v="2194" actId="1076"/>
          <ac:picMkLst>
            <pc:docMk/>
            <pc:sldMk cId="1563309190" sldId="467"/>
            <ac:picMk id="16" creationId="{95F4FBA8-6D07-4D7C-804C-B35AB31E3C26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7" creationId="{55CCE712-C37D-43DD-B35A-D9C72F5DEF6D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8" creationId="{7FFF1F39-8D70-4FE9-BEA9-ECEC1A52EFBE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9" creationId="{6D459F31-03BD-464F-840A-DA4EC59AC12F}"/>
          </ac:picMkLst>
        </pc:picChg>
        <pc:picChg chg="del mod">
          <ac:chgData name="Rachel Ann Lillywhite" userId="b0fe8be1-696a-4457-8be9-cc32cc53ebc9" providerId="ADAL" clId="{B4C363C4-5726-4E7D-8B87-2268A7CD9FFC}" dt="2021-09-06T09:36:25.318" v="1077" actId="478"/>
          <ac:picMkLst>
            <pc:docMk/>
            <pc:sldMk cId="1563309190" sldId="467"/>
            <ac:picMk id="20" creationId="{95ECC013-2C54-48FB-A3DB-1F30D3296D48}"/>
          </ac:picMkLst>
        </pc:picChg>
      </pc:sldChg>
      <pc:sldChg chg="del">
        <pc:chgData name="Rachel Ann Lillywhite" userId="b0fe8be1-696a-4457-8be9-cc32cc53ebc9" providerId="ADAL" clId="{B4C363C4-5726-4E7D-8B87-2268A7CD9FFC}" dt="2021-09-06T09:35:09.573" v="1031" actId="47"/>
        <pc:sldMkLst>
          <pc:docMk/>
          <pc:sldMk cId="1952874124" sldId="468"/>
        </pc:sldMkLst>
      </pc:sldChg>
      <pc:sldChg chg="del">
        <pc:chgData name="Rachel Ann Lillywhite" userId="b0fe8be1-696a-4457-8be9-cc32cc53ebc9" providerId="ADAL" clId="{B4C363C4-5726-4E7D-8B87-2268A7CD9FFC}" dt="2021-09-06T11:14:20.504" v="2679" actId="47"/>
        <pc:sldMkLst>
          <pc:docMk/>
          <pc:sldMk cId="1061395305" sldId="469"/>
        </pc:sldMkLst>
      </pc:sldChg>
      <pc:sldChg chg="addSp delSp modSp mod ord">
        <pc:chgData name="Rachel Ann Lillywhite" userId="b0fe8be1-696a-4457-8be9-cc32cc53ebc9" providerId="ADAL" clId="{B4C363C4-5726-4E7D-8B87-2268A7CD9FFC}" dt="2021-09-10T10:13:35.331" v="6338" actId="478"/>
        <pc:sldMkLst>
          <pc:docMk/>
          <pc:sldMk cId="3330413144" sldId="470"/>
        </pc:sldMkLst>
        <pc:picChg chg="add del mod">
          <ac:chgData name="Rachel Ann Lillywhite" userId="b0fe8be1-696a-4457-8be9-cc32cc53ebc9" providerId="ADAL" clId="{B4C363C4-5726-4E7D-8B87-2268A7CD9FFC}" dt="2021-09-10T10:13:35.331" v="6338" actId="478"/>
          <ac:picMkLst>
            <pc:docMk/>
            <pc:sldMk cId="3330413144" sldId="470"/>
            <ac:picMk id="6" creationId="{5A61F68D-752A-4A81-A9A7-84A95DAE94A6}"/>
          </ac:picMkLst>
        </pc:picChg>
      </pc:sldChg>
      <pc:sldChg chg="addSp delSp modSp new mod">
        <pc:chgData name="Rachel Ann Lillywhite" userId="b0fe8be1-696a-4457-8be9-cc32cc53ebc9" providerId="ADAL" clId="{B4C363C4-5726-4E7D-8B87-2268A7CD9FFC}" dt="2021-09-06T20:35:46.567" v="5803" actId="20577"/>
        <pc:sldMkLst>
          <pc:docMk/>
          <pc:sldMk cId="2420283162" sldId="471"/>
        </pc:sldMkLst>
        <pc:spChg chg="del">
          <ac:chgData name="Rachel Ann Lillywhite" userId="b0fe8be1-696a-4457-8be9-cc32cc53ebc9" providerId="ADAL" clId="{B4C363C4-5726-4E7D-8B87-2268A7CD9FFC}" dt="2021-09-06T08:58:17.372" v="77" actId="478"/>
          <ac:spMkLst>
            <pc:docMk/>
            <pc:sldMk cId="2420283162" sldId="471"/>
            <ac:spMk id="2" creationId="{2E9A38C2-B034-47BF-A773-2599FD5841A7}"/>
          </ac:spMkLst>
        </pc:spChg>
        <pc:spChg chg="del">
          <ac:chgData name="Rachel Ann Lillywhite" userId="b0fe8be1-696a-4457-8be9-cc32cc53ebc9" providerId="ADAL" clId="{B4C363C4-5726-4E7D-8B87-2268A7CD9FFC}" dt="2021-09-06T08:58:15.970" v="76" actId="478"/>
          <ac:spMkLst>
            <pc:docMk/>
            <pc:sldMk cId="2420283162" sldId="471"/>
            <ac:spMk id="3" creationId="{B6848839-42FF-4BC1-A9BD-22D66B361AC3}"/>
          </ac:spMkLst>
        </pc:spChg>
        <pc:spChg chg="add mod">
          <ac:chgData name="Rachel Ann Lillywhite" userId="b0fe8be1-696a-4457-8be9-cc32cc53ebc9" providerId="ADAL" clId="{B4C363C4-5726-4E7D-8B87-2268A7CD9FFC}" dt="2021-09-06T08:58:18.205" v="78"/>
          <ac:spMkLst>
            <pc:docMk/>
            <pc:sldMk cId="2420283162" sldId="471"/>
            <ac:spMk id="4" creationId="{A6D185FC-121A-454B-BADE-73332276753F}"/>
          </ac:spMkLst>
        </pc:spChg>
        <pc:spChg chg="add mod">
          <ac:chgData name="Rachel Ann Lillywhite" userId="b0fe8be1-696a-4457-8be9-cc32cc53ebc9" providerId="ADAL" clId="{B4C363C4-5726-4E7D-8B87-2268A7CD9FFC}" dt="2021-09-06T20:35:46.567" v="5803" actId="20577"/>
          <ac:spMkLst>
            <pc:docMk/>
            <pc:sldMk cId="2420283162" sldId="471"/>
            <ac:spMk id="5" creationId="{1C428604-D0C9-4E30-B41D-47ECAF38C306}"/>
          </ac:spMkLst>
        </pc:spChg>
        <pc:spChg chg="add del mod">
          <ac:chgData name="Rachel Ann Lillywhite" userId="b0fe8be1-696a-4457-8be9-cc32cc53ebc9" providerId="ADAL" clId="{B4C363C4-5726-4E7D-8B87-2268A7CD9FFC}" dt="2021-09-06T15:34:47.533" v="3720" actId="478"/>
          <ac:spMkLst>
            <pc:docMk/>
            <pc:sldMk cId="2420283162" sldId="471"/>
            <ac:spMk id="6" creationId="{801F6E9A-EDA5-4E70-9D6A-A975A6E5538F}"/>
          </ac:spMkLst>
        </pc:sp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7" creationId="{DCCC07F5-66E3-470B-ACCE-A0B3FD982D61}"/>
          </ac:picMkLst>
        </pc:pic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8" creationId="{E95B914A-B33B-45A0-A0EA-620B60DFC2C2}"/>
          </ac:picMkLst>
        </pc:picChg>
        <pc:picChg chg="add mod">
          <ac:chgData name="Rachel Ann Lillywhite" userId="b0fe8be1-696a-4457-8be9-cc32cc53ebc9" providerId="ADAL" clId="{B4C363C4-5726-4E7D-8B87-2268A7CD9FFC}" dt="2021-09-06T15:53:33.370" v="4044" actId="1076"/>
          <ac:picMkLst>
            <pc:docMk/>
            <pc:sldMk cId="2420283162" sldId="471"/>
            <ac:picMk id="9" creationId="{34DD2197-802D-4B8E-A92C-AD9699E233EF}"/>
          </ac:picMkLst>
        </pc:pic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10" creationId="{23FD532F-E177-499E-8F2E-C0531A086012}"/>
          </ac:picMkLst>
        </pc:pic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11" creationId="{1A823848-43B7-4879-A6B4-B94C5B56CAD7}"/>
          </ac:picMkLst>
        </pc:pic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12" creationId="{B3151CFC-6E92-42F1-9952-B45F4E4B1A62}"/>
          </ac:picMkLst>
        </pc:pic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13" creationId="{43640A94-5F2C-4E74-953B-222083DAB5F2}"/>
          </ac:picMkLst>
        </pc:pic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14" creationId="{822B09A7-6A5E-4BEC-8128-ED721CBA36DE}"/>
          </ac:picMkLst>
        </pc:picChg>
      </pc:sldChg>
      <pc:sldChg chg="addSp delSp modSp add mod">
        <pc:chgData name="Rachel Ann Lillywhite" userId="b0fe8be1-696a-4457-8be9-cc32cc53ebc9" providerId="ADAL" clId="{B4C363C4-5726-4E7D-8B87-2268A7CD9FFC}" dt="2021-09-08T11:57:09.620" v="6184" actId="1076"/>
        <pc:sldMkLst>
          <pc:docMk/>
          <pc:sldMk cId="2321308011" sldId="472"/>
        </pc:sldMkLst>
        <pc:spChg chg="add mod">
          <ac:chgData name="Rachel Ann Lillywhite" userId="b0fe8be1-696a-4457-8be9-cc32cc53ebc9" providerId="ADAL" clId="{B4C363C4-5726-4E7D-8B87-2268A7CD9FFC}" dt="2021-09-08T11:55:58.093" v="6176" actId="1076"/>
          <ac:spMkLst>
            <pc:docMk/>
            <pc:sldMk cId="2321308011" sldId="472"/>
            <ac:spMk id="12" creationId="{D1E6389A-3BF1-4365-A5D6-82CD004D4E37}"/>
          </ac:spMkLst>
        </pc:spChg>
        <pc:spChg chg="del">
          <ac:chgData name="Rachel Ann Lillywhite" userId="b0fe8be1-696a-4457-8be9-cc32cc53ebc9" providerId="ADAL" clId="{B4C363C4-5726-4E7D-8B87-2268A7CD9FFC}" dt="2021-09-06T10:19:53.782" v="1287" actId="478"/>
          <ac:spMkLst>
            <pc:docMk/>
            <pc:sldMk cId="2321308011" sldId="472"/>
            <ac:spMk id="13" creationId="{4036EB88-507D-43BE-908C-22737EC7F3D6}"/>
          </ac:spMkLst>
        </pc:spChg>
        <pc:spChg chg="del mod">
          <ac:chgData name="Rachel Ann Lillywhite" userId="b0fe8be1-696a-4457-8be9-cc32cc53ebc9" providerId="ADAL" clId="{B4C363C4-5726-4E7D-8B87-2268A7CD9FFC}" dt="2021-09-06T10:19:50.782" v="1286" actId="478"/>
          <ac:spMkLst>
            <pc:docMk/>
            <pc:sldMk cId="2321308011" sldId="472"/>
            <ac:spMk id="19" creationId="{6D3C7E3D-42A2-4A10-B359-9356D9C73F6C}"/>
          </ac:spMkLst>
        </pc:spChg>
        <pc:picChg chg="mod">
          <ac:chgData name="Rachel Ann Lillywhite" userId="b0fe8be1-696a-4457-8be9-cc32cc53ebc9" providerId="ADAL" clId="{B4C363C4-5726-4E7D-8B87-2268A7CD9FFC}" dt="2021-09-06T08:59:00.969" v="109" actId="1076"/>
          <ac:picMkLst>
            <pc:docMk/>
            <pc:sldMk cId="2321308011" sldId="472"/>
            <ac:picMk id="2" creationId="{6FBD2841-98C0-46DA-B5EB-1C9809FB0246}"/>
          </ac:picMkLst>
        </pc:picChg>
        <pc:picChg chg="mod">
          <ac:chgData name="Rachel Ann Lillywhite" userId="b0fe8be1-696a-4457-8be9-cc32cc53ebc9" providerId="ADAL" clId="{B4C363C4-5726-4E7D-8B87-2268A7CD9FFC}" dt="2021-09-06T08:59:00.969" v="109" actId="1076"/>
          <ac:picMkLst>
            <pc:docMk/>
            <pc:sldMk cId="2321308011" sldId="472"/>
            <ac:picMk id="3" creationId="{D0870583-35BC-46DF-88E6-F71DB1EB3EC6}"/>
          </ac:picMkLst>
        </pc:picChg>
        <pc:picChg chg="del">
          <ac:chgData name="Rachel Ann Lillywhite" userId="b0fe8be1-696a-4457-8be9-cc32cc53ebc9" providerId="ADAL" clId="{B4C363C4-5726-4E7D-8B87-2268A7CD9FFC}" dt="2021-09-06T10:19:44.763" v="1284" actId="478"/>
          <ac:picMkLst>
            <pc:docMk/>
            <pc:sldMk cId="2321308011" sldId="472"/>
            <ac:picMk id="4" creationId="{BA499DA0-BB0F-410E-931C-8469E6EBFF38}"/>
          </ac:picMkLst>
        </pc:picChg>
        <pc:picChg chg="add mod">
          <ac:chgData name="Rachel Ann Lillywhite" userId="b0fe8be1-696a-4457-8be9-cc32cc53ebc9" providerId="ADAL" clId="{B4C363C4-5726-4E7D-8B87-2268A7CD9FFC}" dt="2021-09-08T11:57:03.378" v="6181" actId="1076"/>
          <ac:picMkLst>
            <pc:docMk/>
            <pc:sldMk cId="2321308011" sldId="472"/>
            <ac:picMk id="5" creationId="{B4B82B2A-C0DE-414C-9FAF-C2B5B7897781}"/>
          </ac:picMkLst>
        </pc:picChg>
        <pc:picChg chg="add mod">
          <ac:chgData name="Rachel Ann Lillywhite" userId="b0fe8be1-696a-4457-8be9-cc32cc53ebc9" providerId="ADAL" clId="{B4C363C4-5726-4E7D-8B87-2268A7CD9FFC}" dt="2021-09-06T15:32:44.309" v="3665" actId="1076"/>
          <ac:picMkLst>
            <pc:docMk/>
            <pc:sldMk cId="2321308011" sldId="472"/>
            <ac:picMk id="7" creationId="{E856BC48-579F-40E8-9722-41B1EECE2A5F}"/>
          </ac:picMkLst>
        </pc:picChg>
        <pc:picChg chg="add mod">
          <ac:chgData name="Rachel Ann Lillywhite" userId="b0fe8be1-696a-4457-8be9-cc32cc53ebc9" providerId="ADAL" clId="{B4C363C4-5726-4E7D-8B87-2268A7CD9FFC}" dt="2021-09-08T11:57:09.620" v="6184" actId="1076"/>
          <ac:picMkLst>
            <pc:docMk/>
            <pc:sldMk cId="2321308011" sldId="472"/>
            <ac:picMk id="8" creationId="{31A9B6A5-A494-4C1D-A89E-639EE54F5F81}"/>
          </ac:picMkLst>
        </pc:picChg>
        <pc:picChg chg="del">
          <ac:chgData name="Rachel Ann Lillywhite" userId="b0fe8be1-696a-4457-8be9-cc32cc53ebc9" providerId="ADAL" clId="{B4C363C4-5726-4E7D-8B87-2268A7CD9FFC}" dt="2021-09-06T08:58:50.538" v="105" actId="478"/>
          <ac:picMkLst>
            <pc:docMk/>
            <pc:sldMk cId="2321308011" sldId="472"/>
            <ac:picMk id="10" creationId="{129BBA39-F2E8-4BE5-B36C-F85A57302B73}"/>
          </ac:picMkLst>
        </pc:picChg>
        <pc:picChg chg="del">
          <ac:chgData name="Rachel Ann Lillywhite" userId="b0fe8be1-696a-4457-8be9-cc32cc53ebc9" providerId="ADAL" clId="{B4C363C4-5726-4E7D-8B87-2268A7CD9FFC}" dt="2021-09-06T08:58:52.262" v="106" actId="478"/>
          <ac:picMkLst>
            <pc:docMk/>
            <pc:sldMk cId="2321308011" sldId="472"/>
            <ac:picMk id="11" creationId="{6B2188A3-1871-4F7E-9A28-73D18F73F65B}"/>
          </ac:picMkLst>
        </pc:picChg>
        <pc:picChg chg="del mod">
          <ac:chgData name="Rachel Ann Lillywhite" userId="b0fe8be1-696a-4457-8be9-cc32cc53ebc9" providerId="ADAL" clId="{B4C363C4-5726-4E7D-8B87-2268A7CD9FFC}" dt="2021-09-06T15:32:38.188" v="3662" actId="478"/>
          <ac:picMkLst>
            <pc:docMk/>
            <pc:sldMk cId="2321308011" sldId="472"/>
            <ac:picMk id="20" creationId="{A0DE7769-B99E-4EA9-A834-5736AB8049F7}"/>
          </ac:picMkLst>
        </pc:picChg>
      </pc:sldChg>
      <pc:sldChg chg="addSp delSp modSp add mod">
        <pc:chgData name="Rachel Ann Lillywhite" userId="b0fe8be1-696a-4457-8be9-cc32cc53ebc9" providerId="ADAL" clId="{B4C363C4-5726-4E7D-8B87-2268A7CD9FFC}" dt="2021-09-08T11:58:56.847" v="6203" actId="255"/>
        <pc:sldMkLst>
          <pc:docMk/>
          <pc:sldMk cId="3002630989" sldId="473"/>
        </pc:sldMkLst>
        <pc:spChg chg="mod">
          <ac:chgData name="Rachel Ann Lillywhite" userId="b0fe8be1-696a-4457-8be9-cc32cc53ebc9" providerId="ADAL" clId="{B4C363C4-5726-4E7D-8B87-2268A7CD9FFC}" dt="2021-09-06T15:34:21.326" v="3716" actId="20577"/>
          <ac:spMkLst>
            <pc:docMk/>
            <pc:sldMk cId="3002630989" sldId="473"/>
            <ac:spMk id="12" creationId="{D1E6389A-3BF1-4365-A5D6-82CD004D4E37}"/>
          </ac:spMkLst>
        </pc:spChg>
        <pc:spChg chg="del">
          <ac:chgData name="Rachel Ann Lillywhite" userId="b0fe8be1-696a-4457-8be9-cc32cc53ebc9" providerId="ADAL" clId="{B4C363C4-5726-4E7D-8B87-2268A7CD9FFC}" dt="2021-09-06T09:03:11.188" v="210" actId="478"/>
          <ac:spMkLst>
            <pc:docMk/>
            <pc:sldMk cId="3002630989" sldId="473"/>
            <ac:spMk id="13" creationId="{4036EB88-507D-43BE-908C-22737EC7F3D6}"/>
          </ac:spMkLst>
        </pc:spChg>
        <pc:spChg chg="add mod">
          <ac:chgData name="Rachel Ann Lillywhite" userId="b0fe8be1-696a-4457-8be9-cc32cc53ebc9" providerId="ADAL" clId="{B4C363C4-5726-4E7D-8B87-2268A7CD9FFC}" dt="2021-09-08T11:58:56.847" v="6203" actId="255"/>
          <ac:spMkLst>
            <pc:docMk/>
            <pc:sldMk cId="3002630989" sldId="473"/>
            <ac:spMk id="14" creationId="{FFAEB08A-AA4E-47CE-864B-2F15863F4B99}"/>
          </ac:spMkLst>
        </pc:spChg>
        <pc:spChg chg="del mod">
          <ac:chgData name="Rachel Ann Lillywhite" userId="b0fe8be1-696a-4457-8be9-cc32cc53ebc9" providerId="ADAL" clId="{B4C363C4-5726-4E7D-8B87-2268A7CD9FFC}" dt="2021-09-06T09:03:07.546" v="209" actId="478"/>
          <ac:spMkLst>
            <pc:docMk/>
            <pc:sldMk cId="3002630989" sldId="473"/>
            <ac:spMk id="19" creationId="{6D3C7E3D-42A2-4A10-B359-9356D9C73F6C}"/>
          </ac:spMkLst>
        </pc:spChg>
        <pc:picChg chg="del">
          <ac:chgData name="Rachel Ann Lillywhite" userId="b0fe8be1-696a-4457-8be9-cc32cc53ebc9" providerId="ADAL" clId="{B4C363C4-5726-4E7D-8B87-2268A7CD9FFC}" dt="2021-09-06T09:02:55.614" v="206" actId="478"/>
          <ac:picMkLst>
            <pc:docMk/>
            <pc:sldMk cId="3002630989" sldId="473"/>
            <ac:picMk id="2" creationId="{6FBD2841-98C0-46DA-B5EB-1C9809FB0246}"/>
          </ac:picMkLst>
        </pc:picChg>
        <pc:picChg chg="del">
          <ac:chgData name="Rachel Ann Lillywhite" userId="b0fe8be1-696a-4457-8be9-cc32cc53ebc9" providerId="ADAL" clId="{B4C363C4-5726-4E7D-8B87-2268A7CD9FFC}" dt="2021-09-06T09:02:53.965" v="205" actId="478"/>
          <ac:picMkLst>
            <pc:docMk/>
            <pc:sldMk cId="3002630989" sldId="473"/>
            <ac:picMk id="3" creationId="{D0870583-35BC-46DF-88E6-F71DB1EB3EC6}"/>
          </ac:picMkLst>
        </pc:picChg>
        <pc:picChg chg="del">
          <ac:chgData name="Rachel Ann Lillywhite" userId="b0fe8be1-696a-4457-8be9-cc32cc53ebc9" providerId="ADAL" clId="{B4C363C4-5726-4E7D-8B87-2268A7CD9FFC}" dt="2021-09-06T09:02:58.251" v="207" actId="478"/>
          <ac:picMkLst>
            <pc:docMk/>
            <pc:sldMk cId="3002630989" sldId="473"/>
            <ac:picMk id="4" creationId="{BA499DA0-BB0F-410E-931C-8469E6EBFF38}"/>
          </ac:picMkLst>
        </pc:picChg>
        <pc:picChg chg="add mod">
          <ac:chgData name="Rachel Ann Lillywhite" userId="b0fe8be1-696a-4457-8be9-cc32cc53ebc9" providerId="ADAL" clId="{B4C363C4-5726-4E7D-8B87-2268A7CD9FFC}" dt="2021-09-06T15:33:43.373" v="3701" actId="1076"/>
          <ac:picMkLst>
            <pc:docMk/>
            <pc:sldMk cId="3002630989" sldId="473"/>
            <ac:picMk id="6" creationId="{6A77F01E-5FE4-4640-843E-6C1B66D22153}"/>
          </ac:picMkLst>
        </pc:picChg>
        <pc:picChg chg="add mod">
          <ac:chgData name="Rachel Ann Lillywhite" userId="b0fe8be1-696a-4457-8be9-cc32cc53ebc9" providerId="ADAL" clId="{B4C363C4-5726-4E7D-8B87-2268A7CD9FFC}" dt="2021-09-08T11:58:49.666" v="6202" actId="1076"/>
          <ac:picMkLst>
            <pc:docMk/>
            <pc:sldMk cId="3002630989" sldId="473"/>
            <ac:picMk id="7" creationId="{AF546C0F-3BAD-4753-9AEE-24B9E75BDE48}"/>
          </ac:picMkLst>
        </pc:picChg>
        <pc:picChg chg="del">
          <ac:chgData name="Rachel Ann Lillywhite" userId="b0fe8be1-696a-4457-8be9-cc32cc53ebc9" providerId="ADAL" clId="{B4C363C4-5726-4E7D-8B87-2268A7CD9FFC}" dt="2021-09-06T09:03:13.320" v="211" actId="478"/>
          <ac:picMkLst>
            <pc:docMk/>
            <pc:sldMk cId="3002630989" sldId="473"/>
            <ac:picMk id="20" creationId="{A0DE7769-B99E-4EA9-A834-5736AB8049F7}"/>
          </ac:picMkLst>
        </pc:picChg>
      </pc:sldChg>
      <pc:sldChg chg="addSp delSp modSp add mod delAnim">
        <pc:chgData name="Rachel Ann Lillywhite" userId="b0fe8be1-696a-4457-8be9-cc32cc53ebc9" providerId="ADAL" clId="{B4C363C4-5726-4E7D-8B87-2268A7CD9FFC}" dt="2021-09-14T13:10:00.717" v="6343" actId="1076"/>
        <pc:sldMkLst>
          <pc:docMk/>
          <pc:sldMk cId="1008057722" sldId="474"/>
        </pc:sldMkLst>
        <pc:spChg chg="add del mod">
          <ac:chgData name="Rachel Ann Lillywhite" userId="b0fe8be1-696a-4457-8be9-cc32cc53ebc9" providerId="ADAL" clId="{B4C363C4-5726-4E7D-8B87-2268A7CD9FFC}" dt="2021-09-06T19:55:51.901" v="5235" actId="478"/>
          <ac:spMkLst>
            <pc:docMk/>
            <pc:sldMk cId="1008057722" sldId="474"/>
            <ac:spMk id="2" creationId="{7603457A-9EEC-419F-A3E1-082602F95556}"/>
          </ac:spMkLst>
        </pc:spChg>
        <pc:spChg chg="add del mod">
          <ac:chgData name="Rachel Ann Lillywhite" userId="b0fe8be1-696a-4457-8be9-cc32cc53ebc9" providerId="ADAL" clId="{B4C363C4-5726-4E7D-8B87-2268A7CD9FFC}" dt="2021-09-06T09:23:16.366" v="774" actId="478"/>
          <ac:spMkLst>
            <pc:docMk/>
            <pc:sldMk cId="1008057722" sldId="474"/>
            <ac:spMk id="3" creationId="{47962593-CE3D-4940-A9E7-554A00062E02}"/>
          </ac:spMkLst>
        </pc:spChg>
        <pc:spChg chg="add mod ord">
          <ac:chgData name="Rachel Ann Lillywhite" userId="b0fe8be1-696a-4457-8be9-cc32cc53ebc9" providerId="ADAL" clId="{B4C363C4-5726-4E7D-8B87-2268A7CD9FFC}" dt="2021-09-06T19:58:08.571" v="5248" actId="167"/>
          <ac:spMkLst>
            <pc:docMk/>
            <pc:sldMk cId="1008057722" sldId="474"/>
            <ac:spMk id="3" creationId="{AD373832-70E7-4FD9-AAE7-BD2DF18B1BCF}"/>
          </ac:spMkLst>
        </pc:spChg>
        <pc:spChg chg="del">
          <ac:chgData name="Rachel Ann Lillywhite" userId="b0fe8be1-696a-4457-8be9-cc32cc53ebc9" providerId="ADAL" clId="{B4C363C4-5726-4E7D-8B87-2268A7CD9FFC}" dt="2021-09-06T15:50:29.139" v="3986" actId="478"/>
          <ac:spMkLst>
            <pc:docMk/>
            <pc:sldMk cId="1008057722" sldId="474"/>
            <ac:spMk id="4" creationId="{D7467DCF-0F6D-4644-AC3D-A4464A1ABFC3}"/>
          </ac:spMkLst>
        </pc:spChg>
        <pc:spChg chg="mod">
          <ac:chgData name="Rachel Ann Lillywhite" userId="b0fe8be1-696a-4457-8be9-cc32cc53ebc9" providerId="ADAL" clId="{B4C363C4-5726-4E7D-8B87-2268A7CD9FFC}" dt="2021-09-06T19:59:04.126" v="5252" actId="207"/>
          <ac:spMkLst>
            <pc:docMk/>
            <pc:sldMk cId="1008057722" sldId="474"/>
            <ac:spMk id="5" creationId="{A94F9532-3985-40B5-AB6F-5124968445EC}"/>
          </ac:spMkLst>
        </pc:spChg>
        <pc:spChg chg="mod">
          <ac:chgData name="Rachel Ann Lillywhite" userId="b0fe8be1-696a-4457-8be9-cc32cc53ebc9" providerId="ADAL" clId="{B4C363C4-5726-4E7D-8B87-2268A7CD9FFC}" dt="2021-09-06T20:15:03.367" v="5452" actId="1076"/>
          <ac:spMkLst>
            <pc:docMk/>
            <pc:sldMk cId="1008057722" sldId="474"/>
            <ac:spMk id="6" creationId="{3819A0D7-4AAD-4CC8-82E5-080C5A780A46}"/>
          </ac:spMkLst>
        </pc:spChg>
        <pc:spChg chg="del mod">
          <ac:chgData name="Rachel Ann Lillywhite" userId="b0fe8be1-696a-4457-8be9-cc32cc53ebc9" providerId="ADAL" clId="{B4C363C4-5726-4E7D-8B87-2268A7CD9FFC}" dt="2021-09-06T15:51:01.201" v="4011" actId="478"/>
          <ac:spMkLst>
            <pc:docMk/>
            <pc:sldMk cId="1008057722" sldId="474"/>
            <ac:spMk id="8" creationId="{74F55181-A18C-4E77-A925-EDF87C770521}"/>
          </ac:spMkLst>
        </pc:spChg>
        <pc:spChg chg="del">
          <ac:chgData name="Rachel Ann Lillywhite" userId="b0fe8be1-696a-4457-8be9-cc32cc53ebc9" providerId="ADAL" clId="{B4C363C4-5726-4E7D-8B87-2268A7CD9FFC}" dt="2021-09-06T09:23:09.893" v="773" actId="478"/>
          <ac:spMkLst>
            <pc:docMk/>
            <pc:sldMk cId="1008057722" sldId="474"/>
            <ac:spMk id="9" creationId="{5537863F-40D6-433D-9564-7A5D4F71866D}"/>
          </ac:spMkLst>
        </pc:spChg>
        <pc:spChg chg="add mod">
          <ac:chgData name="Rachel Ann Lillywhite" userId="b0fe8be1-696a-4457-8be9-cc32cc53ebc9" providerId="ADAL" clId="{B4C363C4-5726-4E7D-8B87-2268A7CD9FFC}" dt="2021-09-06T20:12:01.422" v="5398" actId="207"/>
          <ac:spMkLst>
            <pc:docMk/>
            <pc:sldMk cId="1008057722" sldId="474"/>
            <ac:spMk id="9" creationId="{5B5F24C6-B101-43BE-8317-4E9D5453A4B2}"/>
          </ac:spMkLst>
        </pc:spChg>
        <pc:spChg chg="mod">
          <ac:chgData name="Rachel Ann Lillywhite" userId="b0fe8be1-696a-4457-8be9-cc32cc53ebc9" providerId="ADAL" clId="{B4C363C4-5726-4E7D-8B87-2268A7CD9FFC}" dt="2021-09-07T12:33:51.827" v="5817" actId="20577"/>
          <ac:spMkLst>
            <pc:docMk/>
            <pc:sldMk cId="1008057722" sldId="474"/>
            <ac:spMk id="10" creationId="{30E3751E-DA4B-4616-B0FE-0551FAFA6E81}"/>
          </ac:spMkLst>
        </pc:spChg>
        <pc:spChg chg="add mod">
          <ac:chgData name="Rachel Ann Lillywhite" userId="b0fe8be1-696a-4457-8be9-cc32cc53ebc9" providerId="ADAL" clId="{B4C363C4-5726-4E7D-8B87-2268A7CD9FFC}" dt="2021-09-07T12:35:25.699" v="5830" actId="20577"/>
          <ac:spMkLst>
            <pc:docMk/>
            <pc:sldMk cId="1008057722" sldId="474"/>
            <ac:spMk id="11" creationId="{134598E7-ABBA-4D72-8041-B66C08E85F0F}"/>
          </ac:spMkLst>
        </pc:spChg>
        <pc:spChg chg="add del mod">
          <ac:chgData name="Rachel Ann Lillywhite" userId="b0fe8be1-696a-4457-8be9-cc32cc53ebc9" providerId="ADAL" clId="{B4C363C4-5726-4E7D-8B87-2268A7CD9FFC}" dt="2021-09-06T19:31:12.931" v="5175" actId="478"/>
          <ac:spMkLst>
            <pc:docMk/>
            <pc:sldMk cId="1008057722" sldId="474"/>
            <ac:spMk id="12" creationId="{8AA5E007-8290-4A65-8B25-C97BF2868D3F}"/>
          </ac:spMkLst>
        </pc:spChg>
        <pc:spChg chg="add del mod">
          <ac:chgData name="Rachel Ann Lillywhite" userId="b0fe8be1-696a-4457-8be9-cc32cc53ebc9" providerId="ADAL" clId="{B4C363C4-5726-4E7D-8B87-2268A7CD9FFC}" dt="2021-09-06T16:13:41.762" v="4509" actId="478"/>
          <ac:spMkLst>
            <pc:docMk/>
            <pc:sldMk cId="1008057722" sldId="474"/>
            <ac:spMk id="13" creationId="{81D302B3-5954-407E-9045-74DCB986C459}"/>
          </ac:spMkLst>
        </pc:spChg>
        <pc:spChg chg="add mod">
          <ac:chgData name="Rachel Ann Lillywhite" userId="b0fe8be1-696a-4457-8be9-cc32cc53ebc9" providerId="ADAL" clId="{B4C363C4-5726-4E7D-8B87-2268A7CD9FFC}" dt="2021-09-06T20:15:01.104" v="5451" actId="20577"/>
          <ac:spMkLst>
            <pc:docMk/>
            <pc:sldMk cId="1008057722" sldId="474"/>
            <ac:spMk id="14" creationId="{0EDDC523-04C1-4A55-8554-BEBFF6E17D30}"/>
          </ac:spMkLst>
        </pc:spChg>
        <pc:spChg chg="add del mod">
          <ac:chgData name="Rachel Ann Lillywhite" userId="b0fe8be1-696a-4457-8be9-cc32cc53ebc9" providerId="ADAL" clId="{B4C363C4-5726-4E7D-8B87-2268A7CD9FFC}" dt="2021-09-06T16:36:11.065" v="4901" actId="478"/>
          <ac:spMkLst>
            <pc:docMk/>
            <pc:sldMk cId="1008057722" sldId="474"/>
            <ac:spMk id="15" creationId="{6CB6EBCD-5F8D-4762-8826-6B237496A64F}"/>
          </ac:spMkLst>
        </pc:spChg>
        <pc:spChg chg="add mod">
          <ac:chgData name="Rachel Ann Lillywhite" userId="b0fe8be1-696a-4457-8be9-cc32cc53ebc9" providerId="ADAL" clId="{B4C363C4-5726-4E7D-8B87-2268A7CD9FFC}" dt="2021-09-06T20:11:07.948" v="5394" actId="20577"/>
          <ac:spMkLst>
            <pc:docMk/>
            <pc:sldMk cId="1008057722" sldId="474"/>
            <ac:spMk id="16" creationId="{012F4D01-DABF-4C75-B194-9C6A0DE986C8}"/>
          </ac:spMkLst>
        </pc:spChg>
        <pc:spChg chg="add mod">
          <ac:chgData name="Rachel Ann Lillywhite" userId="b0fe8be1-696a-4457-8be9-cc32cc53ebc9" providerId="ADAL" clId="{B4C363C4-5726-4E7D-8B87-2268A7CD9FFC}" dt="2021-09-06T20:02:03.383" v="5305" actId="1076"/>
          <ac:spMkLst>
            <pc:docMk/>
            <pc:sldMk cId="1008057722" sldId="474"/>
            <ac:spMk id="17" creationId="{F1031F32-DD44-494C-9227-2A2EC2E7A1CC}"/>
          </ac:spMkLst>
        </pc:spChg>
        <pc:spChg chg="add mod">
          <ac:chgData name="Rachel Ann Lillywhite" userId="b0fe8be1-696a-4457-8be9-cc32cc53ebc9" providerId="ADAL" clId="{B4C363C4-5726-4E7D-8B87-2268A7CD9FFC}" dt="2021-09-06T20:02:59.813" v="5339" actId="465"/>
          <ac:spMkLst>
            <pc:docMk/>
            <pc:sldMk cId="1008057722" sldId="474"/>
            <ac:spMk id="18" creationId="{2066EE9D-F7FA-4F17-8225-12C5E86E7BD4}"/>
          </ac:spMkLst>
        </pc:spChg>
        <pc:spChg chg="add mod">
          <ac:chgData name="Rachel Ann Lillywhite" userId="b0fe8be1-696a-4457-8be9-cc32cc53ebc9" providerId="ADAL" clId="{B4C363C4-5726-4E7D-8B87-2268A7CD9FFC}" dt="2021-09-06T20:02:59.813" v="5339" actId="465"/>
          <ac:spMkLst>
            <pc:docMk/>
            <pc:sldMk cId="1008057722" sldId="474"/>
            <ac:spMk id="19" creationId="{DEB97024-50C8-4D4D-884E-14E8356A5E13}"/>
          </ac:spMkLst>
        </pc:spChg>
        <pc:spChg chg="add del mod">
          <ac:chgData name="Rachel Ann Lillywhite" userId="b0fe8be1-696a-4457-8be9-cc32cc53ebc9" providerId="ADAL" clId="{B4C363C4-5726-4E7D-8B87-2268A7CD9FFC}" dt="2021-09-06T16:36:16.844" v="4903" actId="478"/>
          <ac:spMkLst>
            <pc:docMk/>
            <pc:sldMk cId="1008057722" sldId="474"/>
            <ac:spMk id="20" creationId="{870FF9E3-E13C-4B64-90BF-907622F1569D}"/>
          </ac:spMkLst>
        </pc:spChg>
        <pc:spChg chg="add mod">
          <ac:chgData name="Rachel Ann Lillywhite" userId="b0fe8be1-696a-4457-8be9-cc32cc53ebc9" providerId="ADAL" clId="{B4C363C4-5726-4E7D-8B87-2268A7CD9FFC}" dt="2021-09-07T12:37:03.145" v="5846" actId="20577"/>
          <ac:spMkLst>
            <pc:docMk/>
            <pc:sldMk cId="1008057722" sldId="474"/>
            <ac:spMk id="24" creationId="{834B3701-9304-470C-AFF1-3D78F1B47ADA}"/>
          </ac:spMkLst>
        </pc:spChg>
        <pc:spChg chg="add mod">
          <ac:chgData name="Rachel Ann Lillywhite" userId="b0fe8be1-696a-4457-8be9-cc32cc53ebc9" providerId="ADAL" clId="{B4C363C4-5726-4E7D-8B87-2268A7CD9FFC}" dt="2021-09-07T12:36:57.127" v="5842" actId="20577"/>
          <ac:spMkLst>
            <pc:docMk/>
            <pc:sldMk cId="1008057722" sldId="474"/>
            <ac:spMk id="25" creationId="{D77A0D86-0765-499C-B0FF-5CFD7BE222E3}"/>
          </ac:spMkLst>
        </pc:spChg>
        <pc:spChg chg="add mod">
          <ac:chgData name="Rachel Ann Lillywhite" userId="b0fe8be1-696a-4457-8be9-cc32cc53ebc9" providerId="ADAL" clId="{B4C363C4-5726-4E7D-8B87-2268A7CD9FFC}" dt="2021-09-06T20:03:29.660" v="5342" actId="20577"/>
          <ac:spMkLst>
            <pc:docMk/>
            <pc:sldMk cId="1008057722" sldId="474"/>
            <ac:spMk id="26" creationId="{3CEA756A-1634-41BC-B486-8B6A8A4FD09D}"/>
          </ac:spMkLst>
        </pc:spChg>
        <pc:spChg chg="add mod">
          <ac:chgData name="Rachel Ann Lillywhite" userId="b0fe8be1-696a-4457-8be9-cc32cc53ebc9" providerId="ADAL" clId="{B4C363C4-5726-4E7D-8B87-2268A7CD9FFC}" dt="2021-09-06T16:48:09.824" v="5085" actId="1035"/>
          <ac:spMkLst>
            <pc:docMk/>
            <pc:sldMk cId="1008057722" sldId="474"/>
            <ac:spMk id="27" creationId="{3BC9C66E-4B45-4D4B-AF18-E9AF39A9FF6F}"/>
          </ac:spMkLst>
        </pc:spChg>
        <pc:spChg chg="add mod">
          <ac:chgData name="Rachel Ann Lillywhite" userId="b0fe8be1-696a-4457-8be9-cc32cc53ebc9" providerId="ADAL" clId="{B4C363C4-5726-4E7D-8B87-2268A7CD9FFC}" dt="2021-09-06T16:48:09.824" v="5085" actId="1035"/>
          <ac:spMkLst>
            <pc:docMk/>
            <pc:sldMk cId="1008057722" sldId="474"/>
            <ac:spMk id="28" creationId="{B100ED1C-9D37-4616-8879-E889FC3A7DEE}"/>
          </ac:spMkLst>
        </pc:spChg>
        <pc:spChg chg="add mod">
          <ac:chgData name="Rachel Ann Lillywhite" userId="b0fe8be1-696a-4457-8be9-cc32cc53ebc9" providerId="ADAL" clId="{B4C363C4-5726-4E7D-8B87-2268A7CD9FFC}" dt="2021-09-06T16:48:09.824" v="5085" actId="1035"/>
          <ac:spMkLst>
            <pc:docMk/>
            <pc:sldMk cId="1008057722" sldId="474"/>
            <ac:spMk id="29" creationId="{F67F5972-B2FE-40C7-A9AA-1277263A1325}"/>
          </ac:spMkLst>
        </pc:spChg>
        <pc:spChg chg="add mod">
          <ac:chgData name="Rachel Ann Lillywhite" userId="b0fe8be1-696a-4457-8be9-cc32cc53ebc9" providerId="ADAL" clId="{B4C363C4-5726-4E7D-8B87-2268A7CD9FFC}" dt="2021-09-06T20:02:59.813" v="5339" actId="465"/>
          <ac:spMkLst>
            <pc:docMk/>
            <pc:sldMk cId="1008057722" sldId="474"/>
            <ac:spMk id="30" creationId="{FC1D474F-B8E5-46DF-A98D-7C36AFBA3F87}"/>
          </ac:spMkLst>
        </pc:spChg>
        <pc:spChg chg="add del mod">
          <ac:chgData name="Rachel Ann Lillywhite" userId="b0fe8be1-696a-4457-8be9-cc32cc53ebc9" providerId="ADAL" clId="{B4C363C4-5726-4E7D-8B87-2268A7CD9FFC}" dt="2021-09-06T19:31:49.504" v="5178" actId="478"/>
          <ac:spMkLst>
            <pc:docMk/>
            <pc:sldMk cId="1008057722" sldId="474"/>
            <ac:spMk id="31" creationId="{65A3E96A-B619-4B48-B276-9400620CA0D9}"/>
          </ac:spMkLst>
        </pc:spChg>
        <pc:spChg chg="add mod">
          <ac:chgData name="Rachel Ann Lillywhite" userId="b0fe8be1-696a-4457-8be9-cc32cc53ebc9" providerId="ADAL" clId="{B4C363C4-5726-4E7D-8B87-2268A7CD9FFC}" dt="2021-09-07T13:52:01.623" v="5918" actId="465"/>
          <ac:spMkLst>
            <pc:docMk/>
            <pc:sldMk cId="1008057722" sldId="474"/>
            <ac:spMk id="32" creationId="{5F339D38-B4FC-4BDC-83FC-846BF383A55F}"/>
          </ac:spMkLst>
        </pc:spChg>
        <pc:spChg chg="add mod">
          <ac:chgData name="Rachel Ann Lillywhite" userId="b0fe8be1-696a-4457-8be9-cc32cc53ebc9" providerId="ADAL" clId="{B4C363C4-5726-4E7D-8B87-2268A7CD9FFC}" dt="2021-09-07T13:51:20.654" v="5916" actId="1035"/>
          <ac:spMkLst>
            <pc:docMk/>
            <pc:sldMk cId="1008057722" sldId="474"/>
            <ac:spMk id="33" creationId="{DEEF67B1-91F1-47B3-AC3A-DDD7147CC36A}"/>
          </ac:spMkLst>
        </pc:spChg>
        <pc:spChg chg="add mod">
          <ac:chgData name="Rachel Ann Lillywhite" userId="b0fe8be1-696a-4457-8be9-cc32cc53ebc9" providerId="ADAL" clId="{B4C363C4-5726-4E7D-8B87-2268A7CD9FFC}" dt="2021-09-07T13:52:01.623" v="5918" actId="465"/>
          <ac:spMkLst>
            <pc:docMk/>
            <pc:sldMk cId="1008057722" sldId="474"/>
            <ac:spMk id="34" creationId="{AD78C695-A80C-4C10-8370-2A7CD09FD759}"/>
          </ac:spMkLst>
        </pc:spChg>
        <pc:spChg chg="add mod">
          <ac:chgData name="Rachel Ann Lillywhite" userId="b0fe8be1-696a-4457-8be9-cc32cc53ebc9" providerId="ADAL" clId="{B4C363C4-5726-4E7D-8B87-2268A7CD9FFC}" dt="2021-09-07T13:52:01.623" v="5918" actId="465"/>
          <ac:spMkLst>
            <pc:docMk/>
            <pc:sldMk cId="1008057722" sldId="474"/>
            <ac:spMk id="35" creationId="{C0F96BF0-FD04-4830-B582-A9ADA3FB9A2F}"/>
          </ac:spMkLst>
        </pc:spChg>
        <pc:spChg chg="add mod">
          <ac:chgData name="Rachel Ann Lillywhite" userId="b0fe8be1-696a-4457-8be9-cc32cc53ebc9" providerId="ADAL" clId="{B4C363C4-5726-4E7D-8B87-2268A7CD9FFC}" dt="2021-09-07T13:51:28.173" v="5917" actId="14100"/>
          <ac:spMkLst>
            <pc:docMk/>
            <pc:sldMk cId="1008057722" sldId="474"/>
            <ac:spMk id="36" creationId="{CF65B6F5-19E1-4201-8B21-3F0659FAF553}"/>
          </ac:spMkLst>
        </pc:spChg>
        <pc:spChg chg="add mod">
          <ac:chgData name="Rachel Ann Lillywhite" userId="b0fe8be1-696a-4457-8be9-cc32cc53ebc9" providerId="ADAL" clId="{B4C363C4-5726-4E7D-8B87-2268A7CD9FFC}" dt="2021-09-07T13:52:01.623" v="5918" actId="465"/>
          <ac:spMkLst>
            <pc:docMk/>
            <pc:sldMk cId="1008057722" sldId="474"/>
            <ac:spMk id="37" creationId="{4E92091D-A7F6-4B40-87DD-CEAFB0FC670B}"/>
          </ac:spMkLst>
        </pc:spChg>
        <pc:spChg chg="add del mod">
          <ac:chgData name="Rachel Ann Lillywhite" userId="b0fe8be1-696a-4457-8be9-cc32cc53ebc9" providerId="ADAL" clId="{B4C363C4-5726-4E7D-8B87-2268A7CD9FFC}" dt="2021-09-06T20:12:25.586" v="5400" actId="478"/>
          <ac:spMkLst>
            <pc:docMk/>
            <pc:sldMk cId="1008057722" sldId="474"/>
            <ac:spMk id="38" creationId="{05A8AEA0-C5EB-4C49-9689-6E9F1CB1A84D}"/>
          </ac:spMkLst>
        </pc:spChg>
        <pc:spChg chg="add mod">
          <ac:chgData name="Rachel Ann Lillywhite" userId="b0fe8be1-696a-4457-8be9-cc32cc53ebc9" providerId="ADAL" clId="{B4C363C4-5726-4E7D-8B87-2268A7CD9FFC}" dt="2021-09-06T20:12:50.167" v="5409" actId="1076"/>
          <ac:spMkLst>
            <pc:docMk/>
            <pc:sldMk cId="1008057722" sldId="474"/>
            <ac:spMk id="39" creationId="{A728796A-EE34-40F1-9293-A1A41ACD9009}"/>
          </ac:spMkLst>
        </pc:spChg>
        <pc:spChg chg="add del mod">
          <ac:chgData name="Rachel Ann Lillywhite" userId="b0fe8be1-696a-4457-8be9-cc32cc53ebc9" providerId="ADAL" clId="{B4C363C4-5726-4E7D-8B87-2268A7CD9FFC}" dt="2021-09-06T19:58:39.969" v="5249" actId="478"/>
          <ac:spMkLst>
            <pc:docMk/>
            <pc:sldMk cId="1008057722" sldId="474"/>
            <ac:spMk id="40" creationId="{9232308D-E442-457C-BCE2-5F93418C0F13}"/>
          </ac:spMkLst>
        </pc:spChg>
        <pc:spChg chg="add del mod">
          <ac:chgData name="Rachel Ann Lillywhite" userId="b0fe8be1-696a-4457-8be9-cc32cc53ebc9" providerId="ADAL" clId="{B4C363C4-5726-4E7D-8B87-2268A7CD9FFC}" dt="2021-09-06T19:55:49.468" v="5234" actId="478"/>
          <ac:spMkLst>
            <pc:docMk/>
            <pc:sldMk cId="1008057722" sldId="474"/>
            <ac:spMk id="41" creationId="{B1822028-0837-40F0-9C63-1E52EB89476D}"/>
          </ac:spMkLst>
        </pc:spChg>
        <pc:spChg chg="add mod">
          <ac:chgData name="Rachel Ann Lillywhite" userId="b0fe8be1-696a-4457-8be9-cc32cc53ebc9" providerId="ADAL" clId="{B4C363C4-5726-4E7D-8B87-2268A7CD9FFC}" dt="2021-09-06T20:13:30.010" v="5424" actId="1037"/>
          <ac:spMkLst>
            <pc:docMk/>
            <pc:sldMk cId="1008057722" sldId="474"/>
            <ac:spMk id="42" creationId="{CF26023D-E664-4FD0-A3B4-839065CA1E3E}"/>
          </ac:spMkLst>
        </pc:spChg>
        <pc:spChg chg="add del mod">
          <ac:chgData name="Rachel Ann Lillywhite" userId="b0fe8be1-696a-4457-8be9-cc32cc53ebc9" providerId="ADAL" clId="{B4C363C4-5726-4E7D-8B87-2268A7CD9FFC}" dt="2021-09-06T19:55:46.692" v="5233" actId="478"/>
          <ac:spMkLst>
            <pc:docMk/>
            <pc:sldMk cId="1008057722" sldId="474"/>
            <ac:spMk id="43" creationId="{415275FA-D57A-4CE6-B9EF-F1B0104BCFCA}"/>
          </ac:spMkLst>
        </pc:spChg>
        <pc:spChg chg="add del mod">
          <ac:chgData name="Rachel Ann Lillywhite" userId="b0fe8be1-696a-4457-8be9-cc32cc53ebc9" providerId="ADAL" clId="{B4C363C4-5726-4E7D-8B87-2268A7CD9FFC}" dt="2021-09-06T19:55:28.834" v="5229" actId="478"/>
          <ac:spMkLst>
            <pc:docMk/>
            <pc:sldMk cId="1008057722" sldId="474"/>
            <ac:spMk id="44" creationId="{6AC1E69A-E798-4723-AAF6-BDC82F2B19D4}"/>
          </ac:spMkLst>
        </pc:spChg>
        <pc:spChg chg="add mod">
          <ac:chgData name="Rachel Ann Lillywhite" userId="b0fe8be1-696a-4457-8be9-cc32cc53ebc9" providerId="ADAL" clId="{B4C363C4-5726-4E7D-8B87-2268A7CD9FFC}" dt="2021-09-06T20:13:27.245" v="5420" actId="1037"/>
          <ac:spMkLst>
            <pc:docMk/>
            <pc:sldMk cId="1008057722" sldId="474"/>
            <ac:spMk id="45" creationId="{53C9C7CC-1800-4E97-ABEB-A4EBA697B2EA}"/>
          </ac:spMkLst>
        </pc:spChg>
        <pc:spChg chg="add mod">
          <ac:chgData name="Rachel Ann Lillywhite" userId="b0fe8be1-696a-4457-8be9-cc32cc53ebc9" providerId="ADAL" clId="{B4C363C4-5726-4E7D-8B87-2268A7CD9FFC}" dt="2021-09-06T20:13:24.552" v="5417" actId="1037"/>
          <ac:spMkLst>
            <pc:docMk/>
            <pc:sldMk cId="1008057722" sldId="474"/>
            <ac:spMk id="46" creationId="{1C6648A9-6516-43C9-A6EA-5A887534B0E8}"/>
          </ac:spMkLst>
        </pc:spChg>
        <pc:spChg chg="add mod">
          <ac:chgData name="Rachel Ann Lillywhite" userId="b0fe8be1-696a-4457-8be9-cc32cc53ebc9" providerId="ADAL" clId="{B4C363C4-5726-4E7D-8B87-2268A7CD9FFC}" dt="2021-09-06T20:13:32.508" v="5425" actId="1037"/>
          <ac:spMkLst>
            <pc:docMk/>
            <pc:sldMk cId="1008057722" sldId="474"/>
            <ac:spMk id="47" creationId="{E38D8DD9-4214-4645-9681-9E34A894990E}"/>
          </ac:spMkLst>
        </pc:spChg>
        <pc:spChg chg="add mod">
          <ac:chgData name="Rachel Ann Lillywhite" userId="b0fe8be1-696a-4457-8be9-cc32cc53ebc9" providerId="ADAL" clId="{B4C363C4-5726-4E7D-8B87-2268A7CD9FFC}" dt="2021-09-06T20:02:59.813" v="5339" actId="465"/>
          <ac:spMkLst>
            <pc:docMk/>
            <pc:sldMk cId="1008057722" sldId="474"/>
            <ac:spMk id="48" creationId="{529B4651-5AE4-459E-B1DF-C2BD351C2DCB}"/>
          </ac:spMkLst>
        </pc:spChg>
        <pc:spChg chg="add mod">
          <ac:chgData name="Rachel Ann Lillywhite" userId="b0fe8be1-696a-4457-8be9-cc32cc53ebc9" providerId="ADAL" clId="{B4C363C4-5726-4E7D-8B87-2268A7CD9FFC}" dt="2021-09-06T20:12:50.167" v="5409" actId="1076"/>
          <ac:spMkLst>
            <pc:docMk/>
            <pc:sldMk cId="1008057722" sldId="474"/>
            <ac:spMk id="49" creationId="{C72C8E5A-6055-4FA4-B72A-D919D47928D8}"/>
          </ac:spMkLst>
        </pc:spChg>
        <pc:spChg chg="add del mod">
          <ac:chgData name="Rachel Ann Lillywhite" userId="b0fe8be1-696a-4457-8be9-cc32cc53ebc9" providerId="ADAL" clId="{B4C363C4-5726-4E7D-8B87-2268A7CD9FFC}" dt="2021-09-06T20:12:29.824" v="5402"/>
          <ac:spMkLst>
            <pc:docMk/>
            <pc:sldMk cId="1008057722" sldId="474"/>
            <ac:spMk id="50" creationId="{3CA66005-F4F0-4443-A61C-45EB6DDFA9B6}"/>
          </ac:spMkLst>
        </pc:spChg>
        <pc:spChg chg="add mod">
          <ac:chgData name="Rachel Ann Lillywhite" userId="b0fe8be1-696a-4457-8be9-cc32cc53ebc9" providerId="ADAL" clId="{B4C363C4-5726-4E7D-8B87-2268A7CD9FFC}" dt="2021-09-06T20:12:40.010" v="5408" actId="20577"/>
          <ac:spMkLst>
            <pc:docMk/>
            <pc:sldMk cId="1008057722" sldId="474"/>
            <ac:spMk id="51" creationId="{828C11ED-FB7B-4A38-9DCF-4F03933276C4}"/>
          </ac:spMkLst>
        </pc:spChg>
        <pc:picChg chg="add del mod">
          <ac:chgData name="Rachel Ann Lillywhite" userId="b0fe8be1-696a-4457-8be9-cc32cc53ebc9" providerId="ADAL" clId="{B4C363C4-5726-4E7D-8B87-2268A7CD9FFC}" dt="2021-09-06T15:50:09.764" v="3983" actId="478"/>
          <ac:picMkLst>
            <pc:docMk/>
            <pc:sldMk cId="1008057722" sldId="474"/>
            <ac:picMk id="3" creationId="{6D4F4ACD-8197-46A1-89E5-2977B13447BB}"/>
          </ac:picMkLst>
        </pc:picChg>
        <pc:picChg chg="add del mod">
          <ac:chgData name="Rachel Ann Lillywhite" userId="b0fe8be1-696a-4457-8be9-cc32cc53ebc9" providerId="ADAL" clId="{B4C363C4-5726-4E7D-8B87-2268A7CD9FFC}" dt="2021-09-13T13:14:51.889" v="6340" actId="21"/>
          <ac:picMkLst>
            <pc:docMk/>
            <pc:sldMk cId="1008057722" sldId="474"/>
            <ac:picMk id="21" creationId="{32AE4F3C-077D-4934-B984-1F30DE824939}"/>
          </ac:picMkLst>
        </pc:picChg>
        <pc:picChg chg="add mod">
          <ac:chgData name="Rachel Ann Lillywhite" userId="b0fe8be1-696a-4457-8be9-cc32cc53ebc9" providerId="ADAL" clId="{B4C363C4-5726-4E7D-8B87-2268A7CD9FFC}" dt="2021-09-14T13:10:00.717" v="6343" actId="1076"/>
          <ac:picMkLst>
            <pc:docMk/>
            <pc:sldMk cId="1008057722" sldId="474"/>
            <ac:picMk id="23" creationId="{9461731E-AD85-404F-84B6-8B8AD1AEF64D}"/>
          </ac:picMkLst>
        </pc:picChg>
      </pc:sldChg>
      <pc:sldChg chg="modSp add del mod">
        <pc:chgData name="Rachel Ann Lillywhite" userId="b0fe8be1-696a-4457-8be9-cc32cc53ebc9" providerId="ADAL" clId="{B4C363C4-5726-4E7D-8B87-2268A7CD9FFC}" dt="2021-09-06T11:09:53.053" v="2596" actId="47"/>
        <pc:sldMkLst>
          <pc:docMk/>
          <pc:sldMk cId="428880271" sldId="475"/>
        </pc:sldMkLst>
        <pc:spChg chg="mod">
          <ac:chgData name="Rachel Ann Lillywhite" userId="b0fe8be1-696a-4457-8be9-cc32cc53ebc9" providerId="ADAL" clId="{B4C363C4-5726-4E7D-8B87-2268A7CD9FFC}" dt="2021-09-06T09:37:40.118" v="1137" actId="1076"/>
          <ac:spMkLst>
            <pc:docMk/>
            <pc:sldMk cId="428880271" sldId="475"/>
            <ac:spMk id="6" creationId="{80542CD9-51A9-4277-9BD3-1E6B6C5CBD8B}"/>
          </ac:spMkLst>
        </pc:spChg>
        <pc:spChg chg="mod">
          <ac:chgData name="Rachel Ann Lillywhite" userId="b0fe8be1-696a-4457-8be9-cc32cc53ebc9" providerId="ADAL" clId="{B4C363C4-5726-4E7D-8B87-2268A7CD9FFC}" dt="2021-09-06T09:37:46.209" v="1138" actId="1076"/>
          <ac:spMkLst>
            <pc:docMk/>
            <pc:sldMk cId="428880271" sldId="475"/>
            <ac:spMk id="7" creationId="{A3C3AE1C-EF24-417B-9C82-7F2FF715CBEF}"/>
          </ac:spMkLst>
        </pc:spChg>
        <pc:picChg chg="mod">
          <ac:chgData name="Rachel Ann Lillywhite" userId="b0fe8be1-696a-4457-8be9-cc32cc53ebc9" providerId="ADAL" clId="{B4C363C4-5726-4E7D-8B87-2268A7CD9FFC}" dt="2021-09-06T09:37:14.602" v="1120" actId="1076"/>
          <ac:picMkLst>
            <pc:docMk/>
            <pc:sldMk cId="428880271" sldId="475"/>
            <ac:picMk id="9" creationId="{B508E099-5D65-4BC7-A879-B7E413FCDC24}"/>
          </ac:picMkLst>
        </pc:picChg>
        <pc:picChg chg="mod">
          <ac:chgData name="Rachel Ann Lillywhite" userId="b0fe8be1-696a-4457-8be9-cc32cc53ebc9" providerId="ADAL" clId="{B4C363C4-5726-4E7D-8B87-2268A7CD9FFC}" dt="2021-09-06T09:37:50.195" v="1139" actId="1076"/>
          <ac:picMkLst>
            <pc:docMk/>
            <pc:sldMk cId="428880271" sldId="475"/>
            <ac:picMk id="10" creationId="{F87B7C09-8BA7-4E54-86CC-BF3EC742F76D}"/>
          </ac:picMkLst>
        </pc:picChg>
      </pc:sldChg>
      <pc:sldChg chg="addSp delSp modSp new mod">
        <pc:chgData name="Rachel Ann Lillywhite" userId="b0fe8be1-696a-4457-8be9-cc32cc53ebc9" providerId="ADAL" clId="{B4C363C4-5726-4E7D-8B87-2268A7CD9FFC}" dt="2021-09-06T15:48:43.130" v="3958" actId="1076"/>
        <pc:sldMkLst>
          <pc:docMk/>
          <pc:sldMk cId="3994697414" sldId="476"/>
        </pc:sldMkLst>
        <pc:spChg chg="del">
          <ac:chgData name="Rachel Ann Lillywhite" userId="b0fe8be1-696a-4457-8be9-cc32cc53ebc9" providerId="ADAL" clId="{B4C363C4-5726-4E7D-8B87-2268A7CD9FFC}" dt="2021-09-06T09:38:51.846" v="1161" actId="478"/>
          <ac:spMkLst>
            <pc:docMk/>
            <pc:sldMk cId="3994697414" sldId="476"/>
            <ac:spMk id="2" creationId="{04A78660-3752-454B-82C5-EC7486359B50}"/>
          </ac:spMkLst>
        </pc:spChg>
        <pc:spChg chg="del">
          <ac:chgData name="Rachel Ann Lillywhite" userId="b0fe8be1-696a-4457-8be9-cc32cc53ebc9" providerId="ADAL" clId="{B4C363C4-5726-4E7D-8B87-2268A7CD9FFC}" dt="2021-09-06T09:38:48.356" v="1160" actId="478"/>
          <ac:spMkLst>
            <pc:docMk/>
            <pc:sldMk cId="3994697414" sldId="476"/>
            <ac:spMk id="3" creationId="{FD8F0020-15C5-49BA-899C-A02209050F54}"/>
          </ac:spMkLst>
        </pc:spChg>
        <pc:spChg chg="add mod">
          <ac:chgData name="Rachel Ann Lillywhite" userId="b0fe8be1-696a-4457-8be9-cc32cc53ebc9" providerId="ADAL" clId="{B4C363C4-5726-4E7D-8B87-2268A7CD9FFC}" dt="2021-09-06T09:39:29.006" v="1162"/>
          <ac:spMkLst>
            <pc:docMk/>
            <pc:sldMk cId="3994697414" sldId="476"/>
            <ac:spMk id="4" creationId="{3C970D6E-3B35-4EC2-814D-781A4AA5ED38}"/>
          </ac:spMkLst>
        </pc:spChg>
        <pc:spChg chg="add mod">
          <ac:chgData name="Rachel Ann Lillywhite" userId="b0fe8be1-696a-4457-8be9-cc32cc53ebc9" providerId="ADAL" clId="{B4C363C4-5726-4E7D-8B87-2268A7CD9FFC}" dt="2021-09-06T10:23:03.724" v="1355" actId="20577"/>
          <ac:spMkLst>
            <pc:docMk/>
            <pc:sldMk cId="3994697414" sldId="476"/>
            <ac:spMk id="5" creationId="{2C983D77-5B56-48A7-88A9-A925B11BDA02}"/>
          </ac:spMkLst>
        </pc:spChg>
        <pc:picChg chg="add mod">
          <ac:chgData name="Rachel Ann Lillywhite" userId="b0fe8be1-696a-4457-8be9-cc32cc53ebc9" providerId="ADAL" clId="{B4C363C4-5726-4E7D-8B87-2268A7CD9FFC}" dt="2021-09-06T15:48:43.130" v="3958" actId="1076"/>
          <ac:picMkLst>
            <pc:docMk/>
            <pc:sldMk cId="3994697414" sldId="476"/>
            <ac:picMk id="3" creationId="{7B30CAFF-6752-467F-BB99-E875515E7028}"/>
          </ac:picMkLst>
        </pc:picChg>
        <pc:picChg chg="add del mod">
          <ac:chgData name="Rachel Ann Lillywhite" userId="b0fe8be1-696a-4457-8be9-cc32cc53ebc9" providerId="ADAL" clId="{B4C363C4-5726-4E7D-8B87-2268A7CD9FFC}" dt="2021-09-06T15:48:36.844" v="3955" actId="478"/>
          <ac:picMkLst>
            <pc:docMk/>
            <pc:sldMk cId="3994697414" sldId="476"/>
            <ac:picMk id="7" creationId="{91A6BE64-80CC-4CF5-AC29-7EF45157AC5A}"/>
          </ac:picMkLst>
        </pc:picChg>
      </pc:sldChg>
      <pc:sldChg chg="addSp delSp modSp new mod">
        <pc:chgData name="Rachel Ann Lillywhite" userId="b0fe8be1-696a-4457-8be9-cc32cc53ebc9" providerId="ADAL" clId="{B4C363C4-5726-4E7D-8B87-2268A7CD9FFC}" dt="2021-09-06T20:28:09.905" v="5689" actId="255"/>
        <pc:sldMkLst>
          <pc:docMk/>
          <pc:sldMk cId="1034720912" sldId="477"/>
        </pc:sldMkLst>
        <pc:spChg chg="del">
          <ac:chgData name="Rachel Ann Lillywhite" userId="b0fe8be1-696a-4457-8be9-cc32cc53ebc9" providerId="ADAL" clId="{B4C363C4-5726-4E7D-8B87-2268A7CD9FFC}" dt="2021-09-06T10:36:39.206" v="1498" actId="478"/>
          <ac:spMkLst>
            <pc:docMk/>
            <pc:sldMk cId="1034720912" sldId="477"/>
            <ac:spMk id="2" creationId="{97F6097B-F1E0-4642-B9F6-F572251C8967}"/>
          </ac:spMkLst>
        </pc:spChg>
        <pc:spChg chg="del">
          <ac:chgData name="Rachel Ann Lillywhite" userId="b0fe8be1-696a-4457-8be9-cc32cc53ebc9" providerId="ADAL" clId="{B4C363C4-5726-4E7D-8B87-2268A7CD9FFC}" dt="2021-09-06T10:36:41.692" v="1499" actId="478"/>
          <ac:spMkLst>
            <pc:docMk/>
            <pc:sldMk cId="1034720912" sldId="477"/>
            <ac:spMk id="3" creationId="{E84AA27C-03F6-4EAD-99B6-E8749C347EF9}"/>
          </ac:spMkLst>
        </pc:spChg>
        <pc:spChg chg="add del mod">
          <ac:chgData name="Rachel Ann Lillywhite" userId="b0fe8be1-696a-4457-8be9-cc32cc53ebc9" providerId="ADAL" clId="{B4C363C4-5726-4E7D-8B87-2268A7CD9FFC}" dt="2021-09-06T10:36:46.320" v="1501" actId="478"/>
          <ac:spMkLst>
            <pc:docMk/>
            <pc:sldMk cId="1034720912" sldId="477"/>
            <ac:spMk id="5" creationId="{6531E822-3C54-45E9-87CC-68B9A7BDD4A4}"/>
          </ac:spMkLst>
        </pc:spChg>
        <pc:spChg chg="add mod">
          <ac:chgData name="Rachel Ann Lillywhite" userId="b0fe8be1-696a-4457-8be9-cc32cc53ebc9" providerId="ADAL" clId="{B4C363C4-5726-4E7D-8B87-2268A7CD9FFC}" dt="2021-09-06T20:27:51.009" v="5686" actId="255"/>
          <ac:spMkLst>
            <pc:docMk/>
            <pc:sldMk cId="1034720912" sldId="477"/>
            <ac:spMk id="8" creationId="{D4520D6B-EAC6-46E8-81F9-6190956A9940}"/>
          </ac:spMkLst>
        </pc:spChg>
        <pc:spChg chg="add del mod">
          <ac:chgData name="Rachel Ann Lillywhite" userId="b0fe8be1-696a-4457-8be9-cc32cc53ebc9" providerId="ADAL" clId="{B4C363C4-5726-4E7D-8B87-2268A7CD9FFC}" dt="2021-09-06T10:40:44.509" v="1557" actId="478"/>
          <ac:spMkLst>
            <pc:docMk/>
            <pc:sldMk cId="1034720912" sldId="477"/>
            <ac:spMk id="9" creationId="{D3ECF39E-0C97-4B4F-8B20-C4F0C6FE0FBA}"/>
          </ac:spMkLst>
        </pc:spChg>
        <pc:spChg chg="add del mod">
          <ac:chgData name="Rachel Ann Lillywhite" userId="b0fe8be1-696a-4457-8be9-cc32cc53ebc9" providerId="ADAL" clId="{B4C363C4-5726-4E7D-8B87-2268A7CD9FFC}" dt="2021-09-06T10:40:53.249" v="1559" actId="478"/>
          <ac:spMkLst>
            <pc:docMk/>
            <pc:sldMk cId="1034720912" sldId="477"/>
            <ac:spMk id="10" creationId="{B9E44733-65E8-4085-AE31-2B682B65AEAC}"/>
          </ac:spMkLst>
        </pc:spChg>
        <pc:spChg chg="add mod ord">
          <ac:chgData name="Rachel Ann Lillywhite" userId="b0fe8be1-696a-4457-8be9-cc32cc53ebc9" providerId="ADAL" clId="{B4C363C4-5726-4E7D-8B87-2268A7CD9FFC}" dt="2021-09-06T20:24:23.118" v="5588" actId="167"/>
          <ac:spMkLst>
            <pc:docMk/>
            <pc:sldMk cId="1034720912" sldId="477"/>
            <ac:spMk id="12" creationId="{25C9838D-1B28-4DE7-9D5D-BBE878B2DB19}"/>
          </ac:spMkLst>
        </pc:spChg>
        <pc:spChg chg="add del mod">
          <ac:chgData name="Rachel Ann Lillywhite" userId="b0fe8be1-696a-4457-8be9-cc32cc53ebc9" providerId="ADAL" clId="{B4C363C4-5726-4E7D-8B87-2268A7CD9FFC}" dt="2021-09-06T10:38:52.679" v="1526" actId="478"/>
          <ac:spMkLst>
            <pc:docMk/>
            <pc:sldMk cId="1034720912" sldId="477"/>
            <ac:spMk id="12" creationId="{D8627806-95B0-4504-9A79-304DD80791AD}"/>
          </ac:spMkLst>
        </pc:spChg>
        <pc:spChg chg="add mod ord">
          <ac:chgData name="Rachel Ann Lillywhite" userId="b0fe8be1-696a-4457-8be9-cc32cc53ebc9" providerId="ADAL" clId="{B4C363C4-5726-4E7D-8B87-2268A7CD9FFC}" dt="2021-09-06T20:25:31.015" v="5661" actId="1076"/>
          <ac:spMkLst>
            <pc:docMk/>
            <pc:sldMk cId="1034720912" sldId="477"/>
            <ac:spMk id="13" creationId="{421FA489-654D-473A-997F-39C56A6312B3}"/>
          </ac:spMkLst>
        </pc:spChg>
        <pc:spChg chg="add del mod">
          <ac:chgData name="Rachel Ann Lillywhite" userId="b0fe8be1-696a-4457-8be9-cc32cc53ebc9" providerId="ADAL" clId="{B4C363C4-5726-4E7D-8B87-2268A7CD9FFC}" dt="2021-09-06T10:38:52.679" v="1526" actId="478"/>
          <ac:spMkLst>
            <pc:docMk/>
            <pc:sldMk cId="1034720912" sldId="477"/>
            <ac:spMk id="15" creationId="{B0D9A2C0-6623-4F3D-9863-FE3F4AEC3519}"/>
          </ac:spMkLst>
        </pc:spChg>
        <pc:spChg chg="add del mod">
          <ac:chgData name="Rachel Ann Lillywhite" userId="b0fe8be1-696a-4457-8be9-cc32cc53ebc9" providerId="ADAL" clId="{B4C363C4-5726-4E7D-8B87-2268A7CD9FFC}" dt="2021-09-06T10:38:52.679" v="1526" actId="478"/>
          <ac:spMkLst>
            <pc:docMk/>
            <pc:sldMk cId="1034720912" sldId="477"/>
            <ac:spMk id="16" creationId="{D2D7420A-AC22-4208-B09F-1B48FFC00843}"/>
          </ac:spMkLst>
        </pc:spChg>
        <pc:spChg chg="add del mod">
          <ac:chgData name="Rachel Ann Lillywhite" userId="b0fe8be1-696a-4457-8be9-cc32cc53ebc9" providerId="ADAL" clId="{B4C363C4-5726-4E7D-8B87-2268A7CD9FFC}" dt="2021-09-06T10:38:52.679" v="1526" actId="478"/>
          <ac:spMkLst>
            <pc:docMk/>
            <pc:sldMk cId="1034720912" sldId="477"/>
            <ac:spMk id="17" creationId="{545B4E6C-36F5-430B-A82D-A32BB371EB2A}"/>
          </ac:spMkLst>
        </pc:spChg>
        <pc:spChg chg="add mod">
          <ac:chgData name="Rachel Ann Lillywhite" userId="b0fe8be1-696a-4457-8be9-cc32cc53ebc9" providerId="ADAL" clId="{B4C363C4-5726-4E7D-8B87-2268A7CD9FFC}" dt="2021-09-06T20:27:58.696" v="5687" actId="255"/>
          <ac:spMkLst>
            <pc:docMk/>
            <pc:sldMk cId="1034720912" sldId="477"/>
            <ac:spMk id="18" creationId="{758BEE4C-8BA7-4CF9-AE07-AE14722E5367}"/>
          </ac:spMkLst>
        </pc:spChg>
        <pc:spChg chg="add mod">
          <ac:chgData name="Rachel Ann Lillywhite" userId="b0fe8be1-696a-4457-8be9-cc32cc53ebc9" providerId="ADAL" clId="{B4C363C4-5726-4E7D-8B87-2268A7CD9FFC}" dt="2021-09-06T20:28:04.372" v="5688" actId="255"/>
          <ac:spMkLst>
            <pc:docMk/>
            <pc:sldMk cId="1034720912" sldId="477"/>
            <ac:spMk id="19" creationId="{A6AAC8DA-08B8-4D71-BC75-DAA28646AFA9}"/>
          </ac:spMkLst>
        </pc:spChg>
        <pc:spChg chg="add mod">
          <ac:chgData name="Rachel Ann Lillywhite" userId="b0fe8be1-696a-4457-8be9-cc32cc53ebc9" providerId="ADAL" clId="{B4C363C4-5726-4E7D-8B87-2268A7CD9FFC}" dt="2021-09-06T20:28:09.905" v="5689" actId="255"/>
          <ac:spMkLst>
            <pc:docMk/>
            <pc:sldMk cId="1034720912" sldId="477"/>
            <ac:spMk id="20" creationId="{31C10749-64D6-4235-ABF9-3A7B3F672558}"/>
          </ac:spMkLst>
        </pc:spChg>
        <pc:spChg chg="add mod">
          <ac:chgData name="Rachel Ann Lillywhite" userId="b0fe8be1-696a-4457-8be9-cc32cc53ebc9" providerId="ADAL" clId="{B4C363C4-5726-4E7D-8B87-2268A7CD9FFC}" dt="2021-09-06T20:27:04.340" v="5677" actId="1076"/>
          <ac:spMkLst>
            <pc:docMk/>
            <pc:sldMk cId="1034720912" sldId="477"/>
            <ac:spMk id="21" creationId="{97E6B9E7-6310-46DA-B7F1-69639519376B}"/>
          </ac:spMkLst>
        </pc:spChg>
        <pc:spChg chg="add mod">
          <ac:chgData name="Rachel Ann Lillywhite" userId="b0fe8be1-696a-4457-8be9-cc32cc53ebc9" providerId="ADAL" clId="{B4C363C4-5726-4E7D-8B87-2268A7CD9FFC}" dt="2021-09-06T20:27:12.384" v="5678" actId="408"/>
          <ac:spMkLst>
            <pc:docMk/>
            <pc:sldMk cId="1034720912" sldId="477"/>
            <ac:spMk id="22" creationId="{45D03B51-2D7D-4AE6-8C2D-4F9D523EF60E}"/>
          </ac:spMkLst>
        </pc:spChg>
        <pc:spChg chg="add mod">
          <ac:chgData name="Rachel Ann Lillywhite" userId="b0fe8be1-696a-4457-8be9-cc32cc53ebc9" providerId="ADAL" clId="{B4C363C4-5726-4E7D-8B87-2268A7CD9FFC}" dt="2021-09-06T20:27:12.384" v="5678" actId="408"/>
          <ac:spMkLst>
            <pc:docMk/>
            <pc:sldMk cId="1034720912" sldId="477"/>
            <ac:spMk id="23" creationId="{4732B8CB-A479-4D6E-AEB2-6C43C2EFF858}"/>
          </ac:spMkLst>
        </pc:spChg>
        <pc:spChg chg="add mod">
          <ac:chgData name="Rachel Ann Lillywhite" userId="b0fe8be1-696a-4457-8be9-cc32cc53ebc9" providerId="ADAL" clId="{B4C363C4-5726-4E7D-8B87-2268A7CD9FFC}" dt="2021-09-06T10:56:44.376" v="2186" actId="1076"/>
          <ac:spMkLst>
            <pc:docMk/>
            <pc:sldMk cId="1034720912" sldId="477"/>
            <ac:spMk id="24" creationId="{5C6C4782-01D5-489B-8539-D0226D9B38CE}"/>
          </ac:spMkLst>
        </pc:spChg>
        <pc:spChg chg="add mod">
          <ac:chgData name="Rachel Ann Lillywhite" userId="b0fe8be1-696a-4457-8be9-cc32cc53ebc9" providerId="ADAL" clId="{B4C363C4-5726-4E7D-8B87-2268A7CD9FFC}" dt="2021-09-06T20:27:04.340" v="5677" actId="1076"/>
          <ac:spMkLst>
            <pc:docMk/>
            <pc:sldMk cId="1034720912" sldId="477"/>
            <ac:spMk id="25" creationId="{7A7BA03D-2EA2-4755-906E-A175F3FBF692}"/>
          </ac:spMkLst>
        </pc:spChg>
        <pc:graphicFrameChg chg="add del mod">
          <ac:chgData name="Rachel Ann Lillywhite" userId="b0fe8be1-696a-4457-8be9-cc32cc53ebc9" providerId="ADAL" clId="{B4C363C4-5726-4E7D-8B87-2268A7CD9FFC}" dt="2021-09-06T10:50:13.224" v="2014" actId="478"/>
          <ac:graphicFrameMkLst>
            <pc:docMk/>
            <pc:sldMk cId="1034720912" sldId="477"/>
            <ac:graphicFrameMk id="6" creationId="{FB2C4F8A-14D5-4AF0-832D-D4DA81630247}"/>
          </ac:graphicFrameMkLst>
        </pc:graphicFrameChg>
        <pc:graphicFrameChg chg="add del mod">
          <ac:chgData name="Rachel Ann Lillywhite" userId="b0fe8be1-696a-4457-8be9-cc32cc53ebc9" providerId="ADAL" clId="{B4C363C4-5726-4E7D-8B87-2268A7CD9FFC}" dt="2021-09-06T10:38:31.302" v="1507" actId="478"/>
          <ac:graphicFrameMkLst>
            <pc:docMk/>
            <pc:sldMk cId="1034720912" sldId="477"/>
            <ac:graphicFrameMk id="7" creationId="{BC1EE564-58F9-47D8-977F-62423DC7F8B5}"/>
          </ac:graphicFrameMkLst>
        </pc:graphicFrameChg>
        <pc:graphicFrameChg chg="add del mod">
          <ac:chgData name="Rachel Ann Lillywhite" userId="b0fe8be1-696a-4457-8be9-cc32cc53ebc9" providerId="ADAL" clId="{B4C363C4-5726-4E7D-8B87-2268A7CD9FFC}" dt="2021-09-06T10:38:52.679" v="1526" actId="478"/>
          <ac:graphicFrameMkLst>
            <pc:docMk/>
            <pc:sldMk cId="1034720912" sldId="477"/>
            <ac:graphicFrameMk id="13" creationId="{F0ED3645-3CD5-4795-BA20-A1856FF617BE}"/>
          </ac:graphicFrameMkLst>
        </pc:graphicFrameChg>
        <pc:graphicFrameChg chg="add del mod">
          <ac:chgData name="Rachel Ann Lillywhite" userId="b0fe8be1-696a-4457-8be9-cc32cc53ebc9" providerId="ADAL" clId="{B4C363C4-5726-4E7D-8B87-2268A7CD9FFC}" dt="2021-09-06T10:38:52.679" v="1526" actId="478"/>
          <ac:graphicFrameMkLst>
            <pc:docMk/>
            <pc:sldMk cId="1034720912" sldId="477"/>
            <ac:graphicFrameMk id="14" creationId="{BAD34A46-6077-49FF-8857-93F950B0595B}"/>
          </ac:graphicFrameMkLst>
        </pc:graphicFrameChg>
        <pc:picChg chg="add del mod">
          <ac:chgData name="Rachel Ann Lillywhite" userId="b0fe8be1-696a-4457-8be9-cc32cc53ebc9" providerId="ADAL" clId="{B4C363C4-5726-4E7D-8B87-2268A7CD9FFC}" dt="2021-09-06T10:37:01.399" v="1502" actId="478"/>
          <ac:picMkLst>
            <pc:docMk/>
            <pc:sldMk cId="1034720912" sldId="477"/>
            <ac:picMk id="4" creationId="{E8A1A328-188C-4FAE-A1F5-60B08F9951E9}"/>
          </ac:picMkLst>
        </pc:picChg>
        <pc:picChg chg="add del mod">
          <ac:chgData name="Rachel Ann Lillywhite" userId="b0fe8be1-696a-4457-8be9-cc32cc53ebc9" providerId="ADAL" clId="{B4C363C4-5726-4E7D-8B87-2268A7CD9FFC}" dt="2021-09-06T10:38:52.679" v="1526" actId="478"/>
          <ac:picMkLst>
            <pc:docMk/>
            <pc:sldMk cId="1034720912" sldId="477"/>
            <ac:picMk id="11" creationId="{46030B59-0515-466C-B266-9B8CF8FABA1B}"/>
          </ac:picMkLst>
        </pc:picChg>
        <pc:picChg chg="add mod">
          <ac:chgData name="Rachel Ann Lillywhite" userId="b0fe8be1-696a-4457-8be9-cc32cc53ebc9" providerId="ADAL" clId="{B4C363C4-5726-4E7D-8B87-2268A7CD9FFC}" dt="2021-09-06T20:25:32.752" v="5662" actId="1076"/>
          <ac:picMkLst>
            <pc:docMk/>
            <pc:sldMk cId="1034720912" sldId="477"/>
            <ac:picMk id="27" creationId="{F02EB601-8589-4450-B27F-5979C634B40C}"/>
          </ac:picMkLst>
        </pc:picChg>
      </pc:sldChg>
      <pc:sldChg chg="modSp add mod modAnim">
        <pc:chgData name="Rachel Ann Lillywhite" userId="b0fe8be1-696a-4457-8be9-cc32cc53ebc9" providerId="ADAL" clId="{B4C363C4-5726-4E7D-8B87-2268A7CD9FFC}" dt="2021-09-06T20:30:18.780" v="5750"/>
        <pc:sldMkLst>
          <pc:docMk/>
          <pc:sldMk cId="423658599" sldId="478"/>
        </pc:sldMkLst>
        <pc:spChg chg="mod">
          <ac:chgData name="Rachel Ann Lillywhite" userId="b0fe8be1-696a-4457-8be9-cc32cc53ebc9" providerId="ADAL" clId="{B4C363C4-5726-4E7D-8B87-2268A7CD9FFC}" dt="2021-09-06T11:01:44.709" v="2281" actId="20577"/>
          <ac:spMkLst>
            <pc:docMk/>
            <pc:sldMk cId="423658599" sldId="478"/>
            <ac:spMk id="7" creationId="{A3C3AE1C-EF24-417B-9C82-7F2FF715CBEF}"/>
          </ac:spMkLst>
        </pc:spChg>
        <pc:spChg chg="mod">
          <ac:chgData name="Rachel Ann Lillywhite" userId="b0fe8be1-696a-4457-8be9-cc32cc53ebc9" providerId="ADAL" clId="{B4C363C4-5726-4E7D-8B87-2268A7CD9FFC}" dt="2021-09-06T11:01:24.516" v="2276" actId="14100"/>
          <ac:spMkLst>
            <pc:docMk/>
            <pc:sldMk cId="423658599" sldId="478"/>
            <ac:spMk id="21" creationId="{03ED7D19-2AC9-48A1-8FBA-00B545A4F2EE}"/>
          </ac:spMkLst>
        </pc:spChg>
        <pc:spChg chg="mod">
          <ac:chgData name="Rachel Ann Lillywhite" userId="b0fe8be1-696a-4457-8be9-cc32cc53ebc9" providerId="ADAL" clId="{B4C363C4-5726-4E7D-8B87-2268A7CD9FFC}" dt="2021-09-06T11:01:27.574" v="2277" actId="14100"/>
          <ac:spMkLst>
            <pc:docMk/>
            <pc:sldMk cId="423658599" sldId="478"/>
            <ac:spMk id="22" creationId="{DD854074-5DF9-4EA8-9599-57111D561671}"/>
          </ac:spMkLst>
        </pc:spChg>
      </pc:sldChg>
      <pc:sldChg chg="modSp add mod modAnim">
        <pc:chgData name="Rachel Ann Lillywhite" userId="b0fe8be1-696a-4457-8be9-cc32cc53ebc9" providerId="ADAL" clId="{B4C363C4-5726-4E7D-8B87-2268A7CD9FFC}" dt="2021-09-06T20:30:39.660" v="5753"/>
        <pc:sldMkLst>
          <pc:docMk/>
          <pc:sldMk cId="3292606894" sldId="479"/>
        </pc:sldMkLst>
        <pc:spChg chg="mod">
          <ac:chgData name="Rachel Ann Lillywhite" userId="b0fe8be1-696a-4457-8be9-cc32cc53ebc9" providerId="ADAL" clId="{B4C363C4-5726-4E7D-8B87-2268A7CD9FFC}" dt="2021-09-06T11:01:48.904" v="2282" actId="20577"/>
          <ac:spMkLst>
            <pc:docMk/>
            <pc:sldMk cId="3292606894" sldId="479"/>
            <ac:spMk id="7" creationId="{A3C3AE1C-EF24-417B-9C82-7F2FF715CBEF}"/>
          </ac:spMkLst>
        </pc:spChg>
        <pc:spChg chg="mod">
          <ac:chgData name="Rachel Ann Lillywhite" userId="b0fe8be1-696a-4457-8be9-cc32cc53ebc9" providerId="ADAL" clId="{B4C363C4-5726-4E7D-8B87-2268A7CD9FFC}" dt="2021-09-06T11:02:05.963" v="2312" actId="20577"/>
          <ac:spMkLst>
            <pc:docMk/>
            <pc:sldMk cId="3292606894" sldId="479"/>
            <ac:spMk id="21" creationId="{03ED7D19-2AC9-48A1-8FBA-00B545A4F2EE}"/>
          </ac:spMkLst>
        </pc:spChg>
      </pc:sldChg>
      <pc:sldChg chg="modSp add mod modAnim">
        <pc:chgData name="Rachel Ann Lillywhite" userId="b0fe8be1-696a-4457-8be9-cc32cc53ebc9" providerId="ADAL" clId="{B4C363C4-5726-4E7D-8B87-2268A7CD9FFC}" dt="2021-09-06T20:30:44.674" v="5754"/>
        <pc:sldMkLst>
          <pc:docMk/>
          <pc:sldMk cId="3622507025" sldId="480"/>
        </pc:sldMkLst>
        <pc:spChg chg="mod">
          <ac:chgData name="Rachel Ann Lillywhite" userId="b0fe8be1-696a-4457-8be9-cc32cc53ebc9" providerId="ADAL" clId="{B4C363C4-5726-4E7D-8B87-2268A7CD9FFC}" dt="2021-09-06T11:02:34.340" v="2340" actId="14100"/>
          <ac:spMkLst>
            <pc:docMk/>
            <pc:sldMk cId="3622507025" sldId="480"/>
            <ac:spMk id="21" creationId="{03ED7D19-2AC9-48A1-8FBA-00B545A4F2EE}"/>
          </ac:spMkLst>
        </pc:spChg>
        <pc:spChg chg="mod">
          <ac:chgData name="Rachel Ann Lillywhite" userId="b0fe8be1-696a-4457-8be9-cc32cc53ebc9" providerId="ADAL" clId="{B4C363C4-5726-4E7D-8B87-2268A7CD9FFC}" dt="2021-09-06T11:02:57.448" v="2352" actId="207"/>
          <ac:spMkLst>
            <pc:docMk/>
            <pc:sldMk cId="3622507025" sldId="480"/>
            <ac:spMk id="22" creationId="{DD854074-5DF9-4EA8-9599-57111D561671}"/>
          </ac:spMkLst>
        </pc:spChg>
      </pc:sldChg>
      <pc:sldChg chg="modSp add mod ord modAnim">
        <pc:chgData name="Rachel Ann Lillywhite" userId="b0fe8be1-696a-4457-8be9-cc32cc53ebc9" providerId="ADAL" clId="{B4C363C4-5726-4E7D-8B87-2268A7CD9FFC}" dt="2021-09-06T20:30:33.822" v="5752"/>
        <pc:sldMkLst>
          <pc:docMk/>
          <pc:sldMk cId="1254718827" sldId="481"/>
        </pc:sldMkLst>
        <pc:spChg chg="mod">
          <ac:chgData name="Rachel Ann Lillywhite" userId="b0fe8be1-696a-4457-8be9-cc32cc53ebc9" providerId="ADAL" clId="{B4C363C4-5726-4E7D-8B87-2268A7CD9FFC}" dt="2021-09-06T20:30:29.005" v="5751" actId="1076"/>
          <ac:spMkLst>
            <pc:docMk/>
            <pc:sldMk cId="1254718827" sldId="481"/>
            <ac:spMk id="21" creationId="{03ED7D19-2AC9-48A1-8FBA-00B545A4F2EE}"/>
          </ac:spMkLst>
        </pc:spChg>
        <pc:spChg chg="mod">
          <ac:chgData name="Rachel Ann Lillywhite" userId="b0fe8be1-696a-4457-8be9-cc32cc53ebc9" providerId="ADAL" clId="{B4C363C4-5726-4E7D-8B87-2268A7CD9FFC}" dt="2021-09-06T20:30:29.005" v="5751" actId="1076"/>
          <ac:spMkLst>
            <pc:docMk/>
            <pc:sldMk cId="1254718827" sldId="481"/>
            <ac:spMk id="22" creationId="{DD854074-5DF9-4EA8-9599-57111D561671}"/>
          </ac:spMkLst>
        </pc:spChg>
      </pc:sldChg>
      <pc:sldChg chg="modSp add ord modAnim">
        <pc:chgData name="Rachel Ann Lillywhite" userId="b0fe8be1-696a-4457-8be9-cc32cc53ebc9" providerId="ADAL" clId="{B4C363C4-5726-4E7D-8B87-2268A7CD9FFC}" dt="2021-09-06T20:30:48.879" v="5755"/>
        <pc:sldMkLst>
          <pc:docMk/>
          <pc:sldMk cId="2923857932" sldId="482"/>
        </pc:sldMkLst>
        <pc:spChg chg="mod">
          <ac:chgData name="Rachel Ann Lillywhite" userId="b0fe8be1-696a-4457-8be9-cc32cc53ebc9" providerId="ADAL" clId="{B4C363C4-5726-4E7D-8B87-2268A7CD9FFC}" dt="2021-09-06T11:04:04.357" v="2434" actId="20577"/>
          <ac:spMkLst>
            <pc:docMk/>
            <pc:sldMk cId="2923857932" sldId="482"/>
            <ac:spMk id="21" creationId="{03ED7D19-2AC9-48A1-8FBA-00B545A4F2EE}"/>
          </ac:spMkLst>
        </pc:spChg>
      </pc:sldChg>
      <pc:sldChg chg="modSp add modAnim">
        <pc:chgData name="Rachel Ann Lillywhite" userId="b0fe8be1-696a-4457-8be9-cc32cc53ebc9" providerId="ADAL" clId="{B4C363C4-5726-4E7D-8B87-2268A7CD9FFC}" dt="2021-09-06T20:30:55.141" v="5756"/>
        <pc:sldMkLst>
          <pc:docMk/>
          <pc:sldMk cId="53957458" sldId="483"/>
        </pc:sldMkLst>
        <pc:spChg chg="mod">
          <ac:chgData name="Rachel Ann Lillywhite" userId="b0fe8be1-696a-4457-8be9-cc32cc53ebc9" providerId="ADAL" clId="{B4C363C4-5726-4E7D-8B87-2268A7CD9FFC}" dt="2021-09-06T11:04:27.452" v="2453" actId="20577"/>
          <ac:spMkLst>
            <pc:docMk/>
            <pc:sldMk cId="53957458" sldId="483"/>
            <ac:spMk id="21" creationId="{03ED7D19-2AC9-48A1-8FBA-00B545A4F2EE}"/>
          </ac:spMkLst>
        </pc:spChg>
      </pc:sldChg>
      <pc:sldChg chg="delSp modSp add mod modAnim">
        <pc:chgData name="Rachel Ann Lillywhite" userId="b0fe8be1-696a-4457-8be9-cc32cc53ebc9" providerId="ADAL" clId="{B4C363C4-5726-4E7D-8B87-2268A7CD9FFC}" dt="2021-09-06T20:31:10.796" v="5759"/>
        <pc:sldMkLst>
          <pc:docMk/>
          <pc:sldMk cId="933118402" sldId="484"/>
        </pc:sldMkLst>
        <pc:spChg chg="mod">
          <ac:chgData name="Rachel Ann Lillywhite" userId="b0fe8be1-696a-4457-8be9-cc32cc53ebc9" providerId="ADAL" clId="{B4C363C4-5726-4E7D-8B87-2268A7CD9FFC}" dt="2021-09-06T11:04:56.688" v="2480" actId="1076"/>
          <ac:spMkLst>
            <pc:docMk/>
            <pc:sldMk cId="933118402" sldId="484"/>
            <ac:spMk id="21" creationId="{03ED7D19-2AC9-48A1-8FBA-00B545A4F2EE}"/>
          </ac:spMkLst>
        </pc:spChg>
        <pc:spChg chg="mod">
          <ac:chgData name="Rachel Ann Lillywhite" userId="b0fe8be1-696a-4457-8be9-cc32cc53ebc9" providerId="ADAL" clId="{B4C363C4-5726-4E7D-8B87-2268A7CD9FFC}" dt="2021-09-06T11:04:56.688" v="2480" actId="1076"/>
          <ac:spMkLst>
            <pc:docMk/>
            <pc:sldMk cId="933118402" sldId="484"/>
            <ac:spMk id="22" creationId="{DD854074-5DF9-4EA8-9599-57111D561671}"/>
          </ac:spMkLst>
        </pc:spChg>
        <pc:picChg chg="del">
          <ac:chgData name="Rachel Ann Lillywhite" userId="b0fe8be1-696a-4457-8be9-cc32cc53ebc9" providerId="ADAL" clId="{B4C363C4-5726-4E7D-8B87-2268A7CD9FFC}" dt="2021-09-06T11:05:00.640" v="2482" actId="478"/>
          <ac:picMkLst>
            <pc:docMk/>
            <pc:sldMk cId="933118402" sldId="484"/>
            <ac:picMk id="11" creationId="{C65A6F5C-57D3-46CF-BFD9-ED0AFADEDF87}"/>
          </ac:picMkLst>
        </pc:picChg>
        <pc:picChg chg="del">
          <ac:chgData name="Rachel Ann Lillywhite" userId="b0fe8be1-696a-4457-8be9-cc32cc53ebc9" providerId="ADAL" clId="{B4C363C4-5726-4E7D-8B87-2268A7CD9FFC}" dt="2021-09-06T11:04:58.574" v="2481" actId="478"/>
          <ac:picMkLst>
            <pc:docMk/>
            <pc:sldMk cId="933118402" sldId="484"/>
            <ac:picMk id="12" creationId="{9C1AA148-142D-4A19-A593-F2903FAD0305}"/>
          </ac:picMkLst>
        </pc:picChg>
        <pc:picChg chg="del">
          <ac:chgData name="Rachel Ann Lillywhite" userId="b0fe8be1-696a-4457-8be9-cc32cc53ebc9" providerId="ADAL" clId="{B4C363C4-5726-4E7D-8B87-2268A7CD9FFC}" dt="2021-09-06T11:05:02.670" v="2483" actId="478"/>
          <ac:picMkLst>
            <pc:docMk/>
            <pc:sldMk cId="933118402" sldId="484"/>
            <ac:picMk id="13" creationId="{93D9CE4B-661F-43D9-9398-8CC0A455A25E}"/>
          </ac:picMkLst>
        </pc:picChg>
        <pc:picChg chg="del">
          <ac:chgData name="Rachel Ann Lillywhite" userId="b0fe8be1-696a-4457-8be9-cc32cc53ebc9" providerId="ADAL" clId="{B4C363C4-5726-4E7D-8B87-2268A7CD9FFC}" dt="2021-09-06T11:05:04.555" v="2484" actId="478"/>
          <ac:picMkLst>
            <pc:docMk/>
            <pc:sldMk cId="933118402" sldId="484"/>
            <ac:picMk id="14" creationId="{84185055-40C7-439D-8AA9-38C8C5F3F387}"/>
          </ac:picMkLst>
        </pc:picChg>
      </pc:sldChg>
      <pc:sldChg chg="delSp modSp add mod modAnim">
        <pc:chgData name="Rachel Ann Lillywhite" userId="b0fe8be1-696a-4457-8be9-cc32cc53ebc9" providerId="ADAL" clId="{B4C363C4-5726-4E7D-8B87-2268A7CD9FFC}" dt="2021-09-06T20:31:15.900" v="5760"/>
        <pc:sldMkLst>
          <pc:docMk/>
          <pc:sldMk cId="573879108" sldId="485"/>
        </pc:sldMkLst>
        <pc:spChg chg="mod">
          <ac:chgData name="Rachel Ann Lillywhite" userId="b0fe8be1-696a-4457-8be9-cc32cc53ebc9" providerId="ADAL" clId="{B4C363C4-5726-4E7D-8B87-2268A7CD9FFC}" dt="2021-09-06T11:05:16.646" v="2495" actId="20577"/>
          <ac:spMkLst>
            <pc:docMk/>
            <pc:sldMk cId="573879108" sldId="485"/>
            <ac:spMk id="21" creationId="{03ED7D19-2AC9-48A1-8FBA-00B545A4F2EE}"/>
          </ac:spMkLst>
        </pc:spChg>
        <pc:picChg chg="del">
          <ac:chgData name="Rachel Ann Lillywhite" userId="b0fe8be1-696a-4457-8be9-cc32cc53ebc9" providerId="ADAL" clId="{B4C363C4-5726-4E7D-8B87-2268A7CD9FFC}" dt="2021-09-06T11:05:20.509" v="2496" actId="478"/>
          <ac:picMkLst>
            <pc:docMk/>
            <pc:sldMk cId="573879108" sldId="485"/>
            <ac:picMk id="10" creationId="{F87B7C09-8BA7-4E54-86CC-BF3EC742F76D}"/>
          </ac:picMkLst>
        </pc:picChg>
        <pc:picChg chg="del">
          <ac:chgData name="Rachel Ann Lillywhite" userId="b0fe8be1-696a-4457-8be9-cc32cc53ebc9" providerId="ADAL" clId="{B4C363C4-5726-4E7D-8B87-2268A7CD9FFC}" dt="2021-09-06T11:05:25.806" v="2498" actId="478"/>
          <ac:picMkLst>
            <pc:docMk/>
            <pc:sldMk cId="573879108" sldId="485"/>
            <ac:picMk id="15" creationId="{1DAB7732-3F81-4A02-9000-A18EC55D9B54}"/>
          </ac:picMkLst>
        </pc:picChg>
        <pc:picChg chg="del mod">
          <ac:chgData name="Rachel Ann Lillywhite" userId="b0fe8be1-696a-4457-8be9-cc32cc53ebc9" providerId="ADAL" clId="{B4C363C4-5726-4E7D-8B87-2268A7CD9FFC}" dt="2021-09-06T11:05:36.249" v="2503" actId="478"/>
          <ac:picMkLst>
            <pc:docMk/>
            <pc:sldMk cId="573879108" sldId="485"/>
            <ac:picMk id="16" creationId="{95F4FBA8-6D07-4D7C-804C-B35AB31E3C26}"/>
          </ac:picMkLst>
        </pc:picChg>
        <pc:picChg chg="del">
          <ac:chgData name="Rachel Ann Lillywhite" userId="b0fe8be1-696a-4457-8be9-cc32cc53ebc9" providerId="ADAL" clId="{B4C363C4-5726-4E7D-8B87-2268A7CD9FFC}" dt="2021-09-06T11:05:27.799" v="2499" actId="478"/>
          <ac:picMkLst>
            <pc:docMk/>
            <pc:sldMk cId="573879108" sldId="485"/>
            <ac:picMk id="17" creationId="{55CCE712-C37D-43DD-B35A-D9C72F5DEF6D}"/>
          </ac:picMkLst>
        </pc:picChg>
        <pc:picChg chg="del">
          <ac:chgData name="Rachel Ann Lillywhite" userId="b0fe8be1-696a-4457-8be9-cc32cc53ebc9" providerId="ADAL" clId="{B4C363C4-5726-4E7D-8B87-2268A7CD9FFC}" dt="2021-09-06T11:05:30.064" v="2500" actId="478"/>
          <ac:picMkLst>
            <pc:docMk/>
            <pc:sldMk cId="573879108" sldId="485"/>
            <ac:picMk id="18" creationId="{7FFF1F39-8D70-4FE9-BEA9-ECEC1A52EFBE}"/>
          </ac:picMkLst>
        </pc:picChg>
        <pc:picChg chg="del">
          <ac:chgData name="Rachel Ann Lillywhite" userId="b0fe8be1-696a-4457-8be9-cc32cc53ebc9" providerId="ADAL" clId="{B4C363C4-5726-4E7D-8B87-2268A7CD9FFC}" dt="2021-09-06T11:05:32.206" v="2501" actId="478"/>
          <ac:picMkLst>
            <pc:docMk/>
            <pc:sldMk cId="573879108" sldId="485"/>
            <ac:picMk id="19" creationId="{6D459F31-03BD-464F-840A-DA4EC59AC12F}"/>
          </ac:picMkLst>
        </pc:picChg>
      </pc:sldChg>
      <pc:sldChg chg="modSp add modAnim">
        <pc:chgData name="Rachel Ann Lillywhite" userId="b0fe8be1-696a-4457-8be9-cc32cc53ebc9" providerId="ADAL" clId="{B4C363C4-5726-4E7D-8B87-2268A7CD9FFC}" dt="2021-09-06T20:31:24.320" v="5762"/>
        <pc:sldMkLst>
          <pc:docMk/>
          <pc:sldMk cId="3163821427" sldId="486"/>
        </pc:sldMkLst>
        <pc:spChg chg="mod">
          <ac:chgData name="Rachel Ann Lillywhite" userId="b0fe8be1-696a-4457-8be9-cc32cc53ebc9" providerId="ADAL" clId="{B4C363C4-5726-4E7D-8B87-2268A7CD9FFC}" dt="2021-09-06T11:05:45.869" v="2516" actId="20577"/>
          <ac:spMkLst>
            <pc:docMk/>
            <pc:sldMk cId="3163821427" sldId="486"/>
            <ac:spMk id="21" creationId="{03ED7D19-2AC9-48A1-8FBA-00B545A4F2EE}"/>
          </ac:spMkLst>
        </pc:spChg>
      </pc:sldChg>
      <pc:sldChg chg="modSp add ord modAnim">
        <pc:chgData name="Rachel Ann Lillywhite" userId="b0fe8be1-696a-4457-8be9-cc32cc53ebc9" providerId="ADAL" clId="{B4C363C4-5726-4E7D-8B87-2268A7CD9FFC}" dt="2021-09-06T20:37:58.486" v="5804"/>
        <pc:sldMkLst>
          <pc:docMk/>
          <pc:sldMk cId="2708000799" sldId="487"/>
        </pc:sldMkLst>
        <pc:spChg chg="mod">
          <ac:chgData name="Rachel Ann Lillywhite" userId="b0fe8be1-696a-4457-8be9-cc32cc53ebc9" providerId="ADAL" clId="{B4C363C4-5726-4E7D-8B87-2268A7CD9FFC}" dt="2021-09-06T11:07:27.242" v="2567" actId="20577"/>
          <ac:spMkLst>
            <pc:docMk/>
            <pc:sldMk cId="2708000799" sldId="487"/>
            <ac:spMk id="21" creationId="{03ED7D19-2AC9-48A1-8FBA-00B545A4F2EE}"/>
          </ac:spMkLst>
        </pc:spChg>
      </pc:sldChg>
      <pc:sldChg chg="modSp add mod modAnim">
        <pc:chgData name="Rachel Ann Lillywhite" userId="b0fe8be1-696a-4457-8be9-cc32cc53ebc9" providerId="ADAL" clId="{B4C363C4-5726-4E7D-8B87-2268A7CD9FFC}" dt="2021-09-06T20:31:05.647" v="5758"/>
        <pc:sldMkLst>
          <pc:docMk/>
          <pc:sldMk cId="556308676" sldId="488"/>
        </pc:sldMkLst>
        <pc:spChg chg="mod">
          <ac:chgData name="Rachel Ann Lillywhite" userId="b0fe8be1-696a-4457-8be9-cc32cc53ebc9" providerId="ADAL" clId="{B4C363C4-5726-4E7D-8B87-2268A7CD9FFC}" dt="2021-09-06T20:31:01.832" v="5757" actId="255"/>
          <ac:spMkLst>
            <pc:docMk/>
            <pc:sldMk cId="556308676" sldId="488"/>
            <ac:spMk id="21" creationId="{03ED7D19-2AC9-48A1-8FBA-00B545A4F2EE}"/>
          </ac:spMkLst>
        </pc:spChg>
        <pc:spChg chg="mod">
          <ac:chgData name="Rachel Ann Lillywhite" userId="b0fe8be1-696a-4457-8be9-cc32cc53ebc9" providerId="ADAL" clId="{B4C363C4-5726-4E7D-8B87-2268A7CD9FFC}" dt="2021-09-06T11:06:46.891" v="2551" actId="1076"/>
          <ac:spMkLst>
            <pc:docMk/>
            <pc:sldMk cId="556308676" sldId="488"/>
            <ac:spMk id="22" creationId="{DD854074-5DF9-4EA8-9599-57111D561671}"/>
          </ac:spMkLst>
        </pc:spChg>
      </pc:sldChg>
      <pc:sldChg chg="addSp delSp modSp add mod ord delAnim modAnim">
        <pc:chgData name="Rachel Ann Lillywhite" userId="b0fe8be1-696a-4457-8be9-cc32cc53ebc9" providerId="ADAL" clId="{B4C363C4-5726-4E7D-8B87-2268A7CD9FFC}" dt="2021-09-06T20:31:20.011" v="5761"/>
        <pc:sldMkLst>
          <pc:docMk/>
          <pc:sldMk cId="3811672011" sldId="489"/>
        </pc:sldMkLst>
        <pc:spChg chg="add mod">
          <ac:chgData name="Rachel Ann Lillywhite" userId="b0fe8be1-696a-4457-8be9-cc32cc53ebc9" providerId="ADAL" clId="{B4C363C4-5726-4E7D-8B87-2268A7CD9FFC}" dt="2021-09-06T11:09:01.308" v="2587" actId="1076"/>
          <ac:spMkLst>
            <pc:docMk/>
            <pc:sldMk cId="3811672011" sldId="489"/>
            <ac:spMk id="8" creationId="{494D0B74-B43E-4296-B533-C4E88FBF8269}"/>
          </ac:spMkLst>
        </pc:spChg>
        <pc:spChg chg="mod">
          <ac:chgData name="Rachel Ann Lillywhite" userId="b0fe8be1-696a-4457-8be9-cc32cc53ebc9" providerId="ADAL" clId="{B4C363C4-5726-4E7D-8B87-2268A7CD9FFC}" dt="2021-09-06T11:08:02.992" v="2584" actId="20577"/>
          <ac:spMkLst>
            <pc:docMk/>
            <pc:sldMk cId="3811672011" sldId="489"/>
            <ac:spMk id="21" creationId="{03ED7D19-2AC9-48A1-8FBA-00B545A4F2EE}"/>
          </ac:spMkLst>
        </pc:spChg>
        <pc:spChg chg="del">
          <ac:chgData name="Rachel Ann Lillywhite" userId="b0fe8be1-696a-4457-8be9-cc32cc53ebc9" providerId="ADAL" clId="{B4C363C4-5726-4E7D-8B87-2268A7CD9FFC}" dt="2021-09-06T11:08:08.589" v="2585" actId="478"/>
          <ac:spMkLst>
            <pc:docMk/>
            <pc:sldMk cId="3811672011" sldId="489"/>
            <ac:spMk id="22" creationId="{DD854074-5DF9-4EA8-9599-57111D561671}"/>
          </ac:spMkLst>
        </pc:spChg>
      </pc:sldChg>
      <pc:sldChg chg="delSp add del mod ord delAnim">
        <pc:chgData name="Rachel Ann Lillywhite" userId="b0fe8be1-696a-4457-8be9-cc32cc53ebc9" providerId="ADAL" clId="{B4C363C4-5726-4E7D-8B87-2268A7CD9FFC}" dt="2021-09-06T11:09:37.853" v="2595" actId="47"/>
        <pc:sldMkLst>
          <pc:docMk/>
          <pc:sldMk cId="3769435758" sldId="490"/>
        </pc:sldMkLst>
        <pc:spChg chg="del">
          <ac:chgData name="Rachel Ann Lillywhite" userId="b0fe8be1-696a-4457-8be9-cc32cc53ebc9" providerId="ADAL" clId="{B4C363C4-5726-4E7D-8B87-2268A7CD9FFC}" dt="2021-09-06T11:09:30.706" v="2593" actId="478"/>
          <ac:spMkLst>
            <pc:docMk/>
            <pc:sldMk cId="3769435758" sldId="490"/>
            <ac:spMk id="8" creationId="{494D0B74-B43E-4296-B533-C4E88FBF8269}"/>
          </ac:spMkLst>
        </pc:spChg>
      </pc:sldChg>
      <pc:sldChg chg="modSp add mod modAnim">
        <pc:chgData name="Rachel Ann Lillywhite" userId="b0fe8be1-696a-4457-8be9-cc32cc53ebc9" providerId="ADAL" clId="{B4C363C4-5726-4E7D-8B87-2268A7CD9FFC}" dt="2021-09-07T13:06:58.344" v="5851" actId="20577"/>
        <pc:sldMkLst>
          <pc:docMk/>
          <pc:sldMk cId="1333514117" sldId="491"/>
        </pc:sldMkLst>
        <pc:spChg chg="mod">
          <ac:chgData name="Rachel Ann Lillywhite" userId="b0fe8be1-696a-4457-8be9-cc32cc53ebc9" providerId="ADAL" clId="{B4C363C4-5726-4E7D-8B87-2268A7CD9FFC}" dt="2021-09-07T13:06:58.344" v="5851" actId="20577"/>
          <ac:spMkLst>
            <pc:docMk/>
            <pc:sldMk cId="1333514117" sldId="491"/>
            <ac:spMk id="21" creationId="{03ED7D19-2AC9-48A1-8FBA-00B545A4F2EE}"/>
          </ac:spMkLst>
        </pc:spChg>
        <pc:spChg chg="mod">
          <ac:chgData name="Rachel Ann Lillywhite" userId="b0fe8be1-696a-4457-8be9-cc32cc53ebc9" providerId="ADAL" clId="{B4C363C4-5726-4E7D-8B87-2268A7CD9FFC}" dt="2021-09-06T11:11:45.221" v="2637" actId="1076"/>
          <ac:spMkLst>
            <pc:docMk/>
            <pc:sldMk cId="1333514117" sldId="491"/>
            <ac:spMk id="22" creationId="{DD854074-5DF9-4EA8-9599-57111D561671}"/>
          </ac:spMkLst>
        </pc:spChg>
      </pc:sldChg>
      <pc:sldChg chg="addSp delSp modSp new mod">
        <pc:chgData name="Rachel Ann Lillywhite" userId="b0fe8be1-696a-4457-8be9-cc32cc53ebc9" providerId="ADAL" clId="{B4C363C4-5726-4E7D-8B87-2268A7CD9FFC}" dt="2021-09-06T20:34:16.725" v="5796" actId="20577"/>
        <pc:sldMkLst>
          <pc:docMk/>
          <pc:sldMk cId="1244228239" sldId="492"/>
        </pc:sldMkLst>
        <pc:spChg chg="del">
          <ac:chgData name="Rachel Ann Lillywhite" userId="b0fe8be1-696a-4457-8be9-cc32cc53ebc9" providerId="ADAL" clId="{B4C363C4-5726-4E7D-8B87-2268A7CD9FFC}" dt="2021-09-06T11:17:50.719" v="2766" actId="478"/>
          <ac:spMkLst>
            <pc:docMk/>
            <pc:sldMk cId="1244228239" sldId="492"/>
            <ac:spMk id="2" creationId="{546787B0-1615-44B5-88AC-D9CE0944015C}"/>
          </ac:spMkLst>
        </pc:spChg>
        <pc:spChg chg="del">
          <ac:chgData name="Rachel Ann Lillywhite" userId="b0fe8be1-696a-4457-8be9-cc32cc53ebc9" providerId="ADAL" clId="{B4C363C4-5726-4E7D-8B87-2268A7CD9FFC}" dt="2021-09-06T11:17:49.251" v="2765" actId="478"/>
          <ac:spMkLst>
            <pc:docMk/>
            <pc:sldMk cId="1244228239" sldId="492"/>
            <ac:spMk id="3" creationId="{3641489A-50E0-4615-8ECD-CB029B80C8B0}"/>
          </ac:spMkLst>
        </pc:spChg>
        <pc:spChg chg="add mod">
          <ac:chgData name="Rachel Ann Lillywhite" userId="b0fe8be1-696a-4457-8be9-cc32cc53ebc9" providerId="ADAL" clId="{B4C363C4-5726-4E7D-8B87-2268A7CD9FFC}" dt="2021-09-06T11:29:37.569" v="3117" actId="1076"/>
          <ac:spMkLst>
            <pc:docMk/>
            <pc:sldMk cId="1244228239" sldId="492"/>
            <ac:spMk id="4" creationId="{E841F400-C8A3-48A3-A524-3BD853C7B6F4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5" creationId="{E3A39959-F604-4C75-9A92-D685924FD10F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6" creationId="{962C59B2-2FA4-4F2C-BE9B-85D4E4F37F2B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7" creationId="{0D1FE076-AC5F-4F53-8513-BB7079ACEB46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8" creationId="{9D93980A-7E42-4CB0-A041-003807C35326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9" creationId="{7B160F6F-268A-4475-B3BE-7AA0A46CA5AC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10" creationId="{30797F53-159E-4C24-B76C-4D3EF98163E8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11" creationId="{ABA065E6-2267-4D7C-948E-1C2E5673CB87}"/>
          </ac:spMkLst>
        </pc:spChg>
        <pc:spChg chg="add mod">
          <ac:chgData name="Rachel Ann Lillywhite" userId="b0fe8be1-696a-4457-8be9-cc32cc53ebc9" providerId="ADAL" clId="{B4C363C4-5726-4E7D-8B87-2268A7CD9FFC}" dt="2021-09-06T20:34:16.725" v="5796" actId="20577"/>
          <ac:spMkLst>
            <pc:docMk/>
            <pc:sldMk cId="1244228239" sldId="492"/>
            <ac:spMk id="13" creationId="{E50033C5-3742-40D5-897A-75330098D71B}"/>
          </ac:spMkLst>
        </pc:spChg>
        <pc:spChg chg="add del mod">
          <ac:chgData name="Rachel Ann Lillywhite" userId="b0fe8be1-696a-4457-8be9-cc32cc53ebc9" providerId="ADAL" clId="{B4C363C4-5726-4E7D-8B87-2268A7CD9FFC}" dt="2021-09-06T11:15:55.740" v="2726" actId="478"/>
          <ac:spMkLst>
            <pc:docMk/>
            <pc:sldMk cId="1244228239" sldId="492"/>
            <ac:spMk id="14" creationId="{3A8B4A43-9C34-476B-B30C-A2A8924C1C81}"/>
          </ac:spMkLst>
        </pc:spChg>
        <pc:spChg chg="add mod">
          <ac:chgData name="Rachel Ann Lillywhite" userId="b0fe8be1-696a-4457-8be9-cc32cc53ebc9" providerId="ADAL" clId="{B4C363C4-5726-4E7D-8B87-2268A7CD9FFC}" dt="2021-09-06T11:29:52.867" v="3123" actId="1076"/>
          <ac:spMkLst>
            <pc:docMk/>
            <pc:sldMk cId="1244228239" sldId="492"/>
            <ac:spMk id="18" creationId="{5D0785B9-9F8F-4A30-AB70-D71466C69C6D}"/>
          </ac:spMkLst>
        </pc:spChg>
        <pc:spChg chg="add mod">
          <ac:chgData name="Rachel Ann Lillywhite" userId="b0fe8be1-696a-4457-8be9-cc32cc53ebc9" providerId="ADAL" clId="{B4C363C4-5726-4E7D-8B87-2268A7CD9FFC}" dt="2021-09-06T11:30:35.769" v="3154" actId="1076"/>
          <ac:spMkLst>
            <pc:docMk/>
            <pc:sldMk cId="1244228239" sldId="492"/>
            <ac:spMk id="19" creationId="{8410465B-64F6-472F-BD9F-B6244578C01B}"/>
          </ac:spMkLst>
        </pc:spChg>
        <pc:spChg chg="add mod">
          <ac:chgData name="Rachel Ann Lillywhite" userId="b0fe8be1-696a-4457-8be9-cc32cc53ebc9" providerId="ADAL" clId="{B4C363C4-5726-4E7D-8B87-2268A7CD9FFC}" dt="2021-09-06T11:45:06.337" v="3291" actId="1076"/>
          <ac:spMkLst>
            <pc:docMk/>
            <pc:sldMk cId="1244228239" sldId="492"/>
            <ac:spMk id="20" creationId="{9D3481CC-D273-448F-86FB-1D401AB7585A}"/>
          </ac:spMkLst>
        </pc:spChg>
        <pc:spChg chg="add mod">
          <ac:chgData name="Rachel Ann Lillywhite" userId="b0fe8be1-696a-4457-8be9-cc32cc53ebc9" providerId="ADAL" clId="{B4C363C4-5726-4E7D-8B87-2268A7CD9FFC}" dt="2021-09-06T11:45:06.337" v="3291" actId="1076"/>
          <ac:spMkLst>
            <pc:docMk/>
            <pc:sldMk cId="1244228239" sldId="492"/>
            <ac:spMk id="21" creationId="{CA3318A8-6744-4B34-9DE1-AAB6476E5186}"/>
          </ac:spMkLst>
        </pc:spChg>
        <pc:picChg chg="add del mod">
          <ac:chgData name="Rachel Ann Lillywhite" userId="b0fe8be1-696a-4457-8be9-cc32cc53ebc9" providerId="ADAL" clId="{B4C363C4-5726-4E7D-8B87-2268A7CD9FFC}" dt="2021-09-06T11:15:57.349" v="2727" actId="478"/>
          <ac:picMkLst>
            <pc:docMk/>
            <pc:sldMk cId="1244228239" sldId="492"/>
            <ac:picMk id="12" creationId="{045EA5E2-8EAA-4498-9960-99EDFD9BDCB6}"/>
          </ac:picMkLst>
        </pc:picChg>
        <pc:picChg chg="add del mod">
          <ac:chgData name="Rachel Ann Lillywhite" userId="b0fe8be1-696a-4457-8be9-cc32cc53ebc9" providerId="ADAL" clId="{B4C363C4-5726-4E7D-8B87-2268A7CD9FFC}" dt="2021-09-06T11:15:51.019" v="2725" actId="478"/>
          <ac:picMkLst>
            <pc:docMk/>
            <pc:sldMk cId="1244228239" sldId="492"/>
            <ac:picMk id="15" creationId="{F043E93A-6070-4461-AAD9-8B9F49688740}"/>
          </ac:picMkLst>
        </pc:picChg>
        <pc:picChg chg="add mod">
          <ac:chgData name="Rachel Ann Lillywhite" userId="b0fe8be1-696a-4457-8be9-cc32cc53ebc9" providerId="ADAL" clId="{B4C363C4-5726-4E7D-8B87-2268A7CD9FFC}" dt="2021-09-06T11:29:49.611" v="3122" actId="14100"/>
          <ac:picMkLst>
            <pc:docMk/>
            <pc:sldMk cId="1244228239" sldId="492"/>
            <ac:picMk id="16" creationId="{C906E81B-FC5F-483C-85B7-8F9557BD0A42}"/>
          </ac:picMkLst>
        </pc:picChg>
        <pc:picChg chg="add mod">
          <ac:chgData name="Rachel Ann Lillywhite" userId="b0fe8be1-696a-4457-8be9-cc32cc53ebc9" providerId="ADAL" clId="{B4C363C4-5726-4E7D-8B87-2268A7CD9FFC}" dt="2021-09-06T11:29:44.388" v="3120" actId="14100"/>
          <ac:picMkLst>
            <pc:docMk/>
            <pc:sldMk cId="1244228239" sldId="492"/>
            <ac:picMk id="17" creationId="{A073A24D-6358-4D3D-A26C-9049DF93162A}"/>
          </ac:picMkLst>
        </pc:picChg>
      </pc:sldChg>
      <pc:sldChg chg="addSp delSp modSp new mod ord modAnim">
        <pc:chgData name="Rachel Ann Lillywhite" userId="b0fe8be1-696a-4457-8be9-cc32cc53ebc9" providerId="ADAL" clId="{B4C363C4-5726-4E7D-8B87-2268A7CD9FFC}" dt="2021-09-06T11:56:37.795" v="3512"/>
        <pc:sldMkLst>
          <pc:docMk/>
          <pc:sldMk cId="3807220119" sldId="493"/>
        </pc:sldMkLst>
        <pc:spChg chg="del">
          <ac:chgData name="Rachel Ann Lillywhite" userId="b0fe8be1-696a-4457-8be9-cc32cc53ebc9" providerId="ADAL" clId="{B4C363C4-5726-4E7D-8B87-2268A7CD9FFC}" dt="2021-09-06T11:19:55.039" v="2770" actId="478"/>
          <ac:spMkLst>
            <pc:docMk/>
            <pc:sldMk cId="3807220119" sldId="493"/>
            <ac:spMk id="2" creationId="{4F6F17B2-1EAD-4753-ABA7-215CC2EF2B10}"/>
          </ac:spMkLst>
        </pc:spChg>
        <pc:spChg chg="del">
          <ac:chgData name="Rachel Ann Lillywhite" userId="b0fe8be1-696a-4457-8be9-cc32cc53ebc9" providerId="ADAL" clId="{B4C363C4-5726-4E7D-8B87-2268A7CD9FFC}" dt="2021-09-06T11:19:57.900" v="2771" actId="478"/>
          <ac:spMkLst>
            <pc:docMk/>
            <pc:sldMk cId="3807220119" sldId="493"/>
            <ac:spMk id="3" creationId="{7752D2A9-875C-4A67-815B-9AE7E43234B3}"/>
          </ac:spMkLst>
        </pc:spChg>
        <pc:picChg chg="add mod">
          <ac:chgData name="Rachel Ann Lillywhite" userId="b0fe8be1-696a-4457-8be9-cc32cc53ebc9" providerId="ADAL" clId="{B4C363C4-5726-4E7D-8B87-2268A7CD9FFC}" dt="2021-09-06T11:20:00.626" v="2772" actId="1076"/>
          <ac:picMkLst>
            <pc:docMk/>
            <pc:sldMk cId="3807220119" sldId="493"/>
            <ac:picMk id="4" creationId="{37C1DE31-A14A-4D81-9D9D-F540AE297DF1}"/>
          </ac:picMkLst>
        </pc:picChg>
      </pc:sldChg>
      <pc:sldChg chg="addSp delSp modSp new del mod">
        <pc:chgData name="Rachel Ann Lillywhite" userId="b0fe8be1-696a-4457-8be9-cc32cc53ebc9" providerId="ADAL" clId="{B4C363C4-5726-4E7D-8B87-2268A7CD9FFC}" dt="2021-09-06T11:29:13.009" v="3113" actId="47"/>
        <pc:sldMkLst>
          <pc:docMk/>
          <pc:sldMk cId="2691201861" sldId="494"/>
        </pc:sldMkLst>
        <pc:spChg chg="del">
          <ac:chgData name="Rachel Ann Lillywhite" userId="b0fe8be1-696a-4457-8be9-cc32cc53ebc9" providerId="ADAL" clId="{B4C363C4-5726-4E7D-8B87-2268A7CD9FFC}" dt="2021-09-06T11:21:37.389" v="2777" actId="478"/>
          <ac:spMkLst>
            <pc:docMk/>
            <pc:sldMk cId="2691201861" sldId="494"/>
            <ac:spMk id="2" creationId="{C5BDCB10-37C6-41D7-AF9B-26A4E4E8C87D}"/>
          </ac:spMkLst>
        </pc:spChg>
        <pc:spChg chg="del">
          <ac:chgData name="Rachel Ann Lillywhite" userId="b0fe8be1-696a-4457-8be9-cc32cc53ebc9" providerId="ADAL" clId="{B4C363C4-5726-4E7D-8B87-2268A7CD9FFC}" dt="2021-09-06T11:21:40.050" v="2778" actId="478"/>
          <ac:spMkLst>
            <pc:docMk/>
            <pc:sldMk cId="2691201861" sldId="494"/>
            <ac:spMk id="3" creationId="{96D62E09-58E6-4B6A-82CF-8D46D4D7E467}"/>
          </ac:spMkLst>
        </pc:spChg>
        <pc:picChg chg="add del mod">
          <ac:chgData name="Rachel Ann Lillywhite" userId="b0fe8be1-696a-4457-8be9-cc32cc53ebc9" providerId="ADAL" clId="{B4C363C4-5726-4E7D-8B87-2268A7CD9FFC}" dt="2021-09-06T11:27:43.698" v="3100" actId="21"/>
          <ac:picMkLst>
            <pc:docMk/>
            <pc:sldMk cId="2691201861" sldId="494"/>
            <ac:picMk id="5" creationId="{4C3822F4-5776-41A7-B6DE-F011CCB10AAC}"/>
          </ac:picMkLst>
        </pc:picChg>
        <pc:picChg chg="add mod">
          <ac:chgData name="Rachel Ann Lillywhite" userId="b0fe8be1-696a-4457-8be9-cc32cc53ebc9" providerId="ADAL" clId="{B4C363C4-5726-4E7D-8B87-2268A7CD9FFC}" dt="2021-09-06T11:22:14.489" v="2782" actId="14100"/>
          <ac:picMkLst>
            <pc:docMk/>
            <pc:sldMk cId="2691201861" sldId="494"/>
            <ac:picMk id="7" creationId="{E24C4EB1-A091-49E9-8428-CEA9C88B313E}"/>
          </ac:picMkLst>
        </pc:picChg>
      </pc:sldChg>
      <pc:sldChg chg="addSp delSp modSp add mod delAnim modAnim">
        <pc:chgData name="Rachel Ann Lillywhite" userId="b0fe8be1-696a-4457-8be9-cc32cc53ebc9" providerId="ADAL" clId="{B4C363C4-5726-4E7D-8B87-2268A7CD9FFC}" dt="2021-09-08T12:14:48.385" v="6335" actId="20577"/>
        <pc:sldMkLst>
          <pc:docMk/>
          <pc:sldMk cId="2161700555" sldId="495"/>
        </pc:sldMkLst>
        <pc:spChg chg="mod">
          <ac:chgData name="Rachel Ann Lillywhite" userId="b0fe8be1-696a-4457-8be9-cc32cc53ebc9" providerId="ADAL" clId="{B4C363C4-5726-4E7D-8B87-2268A7CD9FFC}" dt="2021-09-06T11:23:12.652" v="2792" actId="1076"/>
          <ac:spMkLst>
            <pc:docMk/>
            <pc:sldMk cId="2161700555" sldId="495"/>
            <ac:spMk id="6" creationId="{80542CD9-51A9-4277-9BD3-1E6B6C5CBD8B}"/>
          </ac:spMkLst>
        </pc:spChg>
        <pc:spChg chg="add mod">
          <ac:chgData name="Rachel Ann Lillywhite" userId="b0fe8be1-696a-4457-8be9-cc32cc53ebc9" providerId="ADAL" clId="{B4C363C4-5726-4E7D-8B87-2268A7CD9FFC}" dt="2021-09-08T12:14:48.385" v="6335" actId="20577"/>
          <ac:spMkLst>
            <pc:docMk/>
            <pc:sldMk cId="2161700555" sldId="495"/>
            <ac:spMk id="8" creationId="{AC3F063E-A284-42FE-9A61-8626F7C6A013}"/>
          </ac:spMkLst>
        </pc:spChg>
        <pc:spChg chg="add mod">
          <ac:chgData name="Rachel Ann Lillywhite" userId="b0fe8be1-696a-4457-8be9-cc32cc53ebc9" providerId="ADAL" clId="{B4C363C4-5726-4E7D-8B87-2268A7CD9FFC}" dt="2021-09-06T20:32:05.253" v="5771" actId="1076"/>
          <ac:spMkLst>
            <pc:docMk/>
            <pc:sldMk cId="2161700555" sldId="495"/>
            <ac:spMk id="9" creationId="{50896DFC-50DF-4B17-986F-89B66DC5996E}"/>
          </ac:spMkLst>
        </pc:spChg>
        <pc:spChg chg="add del mod">
          <ac:chgData name="Rachel Ann Lillywhite" userId="b0fe8be1-696a-4457-8be9-cc32cc53ebc9" providerId="ADAL" clId="{B4C363C4-5726-4E7D-8B87-2268A7CD9FFC}" dt="2021-09-06T11:25:22.838" v="3017" actId="478"/>
          <ac:spMkLst>
            <pc:docMk/>
            <pc:sldMk cId="2161700555" sldId="495"/>
            <ac:spMk id="10" creationId="{DD6C20F9-59E7-4B67-8213-8A64AFDC639A}"/>
          </ac:spMkLst>
        </pc:spChg>
        <pc:spChg chg="add del mod">
          <ac:chgData name="Rachel Ann Lillywhite" userId="b0fe8be1-696a-4457-8be9-cc32cc53ebc9" providerId="ADAL" clId="{B4C363C4-5726-4E7D-8B87-2268A7CD9FFC}" dt="2021-09-06T11:25:25.829" v="3019" actId="478"/>
          <ac:spMkLst>
            <pc:docMk/>
            <pc:sldMk cId="2161700555" sldId="495"/>
            <ac:spMk id="11" creationId="{E913BE2F-2952-4432-8CA8-FCBEF4F2054C}"/>
          </ac:spMkLst>
        </pc:spChg>
        <pc:spChg chg="add mod">
          <ac:chgData name="Rachel Ann Lillywhite" userId="b0fe8be1-696a-4457-8be9-cc32cc53ebc9" providerId="ADAL" clId="{B4C363C4-5726-4E7D-8B87-2268A7CD9FFC}" dt="2021-09-06T20:31:50.012" v="5767" actId="1076"/>
          <ac:spMkLst>
            <pc:docMk/>
            <pc:sldMk cId="2161700555" sldId="495"/>
            <ac:spMk id="12" creationId="{C6412171-0DE1-47C0-AC6D-96CF215A01E9}"/>
          </ac:spMkLst>
        </pc:spChg>
        <pc:spChg chg="add mod">
          <ac:chgData name="Rachel Ann Lillywhite" userId="b0fe8be1-696a-4457-8be9-cc32cc53ebc9" providerId="ADAL" clId="{B4C363C4-5726-4E7D-8B87-2268A7CD9FFC}" dt="2021-09-06T20:33:00.468" v="5779" actId="164"/>
          <ac:spMkLst>
            <pc:docMk/>
            <pc:sldMk cId="2161700555" sldId="495"/>
            <ac:spMk id="13" creationId="{CBBC8096-A6B5-4FA0-A93F-170DEF7D5E6F}"/>
          </ac:spMkLst>
        </pc:spChg>
        <pc:spChg chg="add mod">
          <ac:chgData name="Rachel Ann Lillywhite" userId="b0fe8be1-696a-4457-8be9-cc32cc53ebc9" providerId="ADAL" clId="{B4C363C4-5726-4E7D-8B87-2268A7CD9FFC}" dt="2021-09-06T20:33:09.398" v="5781" actId="164"/>
          <ac:spMkLst>
            <pc:docMk/>
            <pc:sldMk cId="2161700555" sldId="495"/>
            <ac:spMk id="14" creationId="{B9E2DF4A-9B62-4658-BABC-A72604560183}"/>
          </ac:spMkLst>
        </pc:spChg>
        <pc:spChg chg="add mod">
          <ac:chgData name="Rachel Ann Lillywhite" userId="b0fe8be1-696a-4457-8be9-cc32cc53ebc9" providerId="ADAL" clId="{B4C363C4-5726-4E7D-8B87-2268A7CD9FFC}" dt="2021-09-06T20:33:33.778" v="5785" actId="164"/>
          <ac:spMkLst>
            <pc:docMk/>
            <pc:sldMk cId="2161700555" sldId="495"/>
            <ac:spMk id="17" creationId="{BB99249B-2642-43AC-8809-803ABE52BA85}"/>
          </ac:spMkLst>
        </pc:spChg>
        <pc:spChg chg="del mod">
          <ac:chgData name="Rachel Ann Lillywhite" userId="b0fe8be1-696a-4457-8be9-cc32cc53ebc9" providerId="ADAL" clId="{B4C363C4-5726-4E7D-8B87-2268A7CD9FFC}" dt="2021-09-06T11:22:43.799" v="2787" actId="478"/>
          <ac:spMkLst>
            <pc:docMk/>
            <pc:sldMk cId="2161700555" sldId="495"/>
            <ac:spMk id="21" creationId="{03ED7D19-2AC9-48A1-8FBA-00B545A4F2EE}"/>
          </ac:spMkLst>
        </pc:spChg>
        <pc:spChg chg="del">
          <ac:chgData name="Rachel Ann Lillywhite" userId="b0fe8be1-696a-4457-8be9-cc32cc53ebc9" providerId="ADAL" clId="{B4C363C4-5726-4E7D-8B87-2268A7CD9FFC}" dt="2021-09-06T11:22:38.972" v="2785" actId="478"/>
          <ac:spMkLst>
            <pc:docMk/>
            <pc:sldMk cId="2161700555" sldId="495"/>
            <ac:spMk id="22" creationId="{DD854074-5DF9-4EA8-9599-57111D561671}"/>
          </ac:spMkLst>
        </pc:spChg>
        <pc:spChg chg="add mod">
          <ac:chgData name="Rachel Ann Lillywhite" userId="b0fe8be1-696a-4457-8be9-cc32cc53ebc9" providerId="ADAL" clId="{B4C363C4-5726-4E7D-8B87-2268A7CD9FFC}" dt="2021-09-06T20:33:05.130" v="5780" actId="164"/>
          <ac:spMkLst>
            <pc:docMk/>
            <pc:sldMk cId="2161700555" sldId="495"/>
            <ac:spMk id="24" creationId="{84CDA081-9D50-4F1C-989F-D24E518197D4}"/>
          </ac:spMkLst>
        </pc:spChg>
        <pc:grpChg chg="add mod">
          <ac:chgData name="Rachel Ann Lillywhite" userId="b0fe8be1-696a-4457-8be9-cc32cc53ebc9" providerId="ADAL" clId="{B4C363C4-5726-4E7D-8B87-2268A7CD9FFC}" dt="2021-09-06T20:33:00.468" v="5779" actId="164"/>
          <ac:grpSpMkLst>
            <pc:docMk/>
            <pc:sldMk cId="2161700555" sldId="495"/>
            <ac:grpSpMk id="2" creationId="{4D419AC3-B5A3-4309-95A8-2A7A772719D1}"/>
          </ac:grpSpMkLst>
        </pc:grpChg>
        <pc:grpChg chg="add mod">
          <ac:chgData name="Rachel Ann Lillywhite" userId="b0fe8be1-696a-4457-8be9-cc32cc53ebc9" providerId="ADAL" clId="{B4C363C4-5726-4E7D-8B87-2268A7CD9FFC}" dt="2021-09-06T20:33:05.130" v="5780" actId="164"/>
          <ac:grpSpMkLst>
            <pc:docMk/>
            <pc:sldMk cId="2161700555" sldId="495"/>
            <ac:grpSpMk id="4" creationId="{F7A72DA6-AF34-43DC-BB4F-3748F9DD8647}"/>
          </ac:grpSpMkLst>
        </pc:grpChg>
        <pc:grpChg chg="add mod">
          <ac:chgData name="Rachel Ann Lillywhite" userId="b0fe8be1-696a-4457-8be9-cc32cc53ebc9" providerId="ADAL" clId="{B4C363C4-5726-4E7D-8B87-2268A7CD9FFC}" dt="2021-09-06T20:33:09.398" v="5781" actId="164"/>
          <ac:grpSpMkLst>
            <pc:docMk/>
            <pc:sldMk cId="2161700555" sldId="495"/>
            <ac:grpSpMk id="10" creationId="{2CEEC8D3-92A4-4294-801A-617A98986813}"/>
          </ac:grpSpMkLst>
        </pc:grpChg>
        <pc:grpChg chg="add mod">
          <ac:chgData name="Rachel Ann Lillywhite" userId="b0fe8be1-696a-4457-8be9-cc32cc53ebc9" providerId="ADAL" clId="{B4C363C4-5726-4E7D-8B87-2268A7CD9FFC}" dt="2021-09-06T20:33:33.778" v="5785" actId="164"/>
          <ac:grpSpMkLst>
            <pc:docMk/>
            <pc:sldMk cId="2161700555" sldId="495"/>
            <ac:grpSpMk id="11" creationId="{075640F0-D401-423C-9BD6-60DEDEC0CE24}"/>
          </ac:grpSpMkLst>
        </pc:grpChg>
        <pc:picChg chg="add mod">
          <ac:chgData name="Rachel Ann Lillywhite" userId="b0fe8be1-696a-4457-8be9-cc32cc53ebc9" providerId="ADAL" clId="{B4C363C4-5726-4E7D-8B87-2268A7CD9FFC}" dt="2021-09-06T20:33:00.468" v="5779" actId="164"/>
          <ac:picMkLst>
            <pc:docMk/>
            <pc:sldMk cId="2161700555" sldId="495"/>
            <ac:picMk id="3" creationId="{BE80A1C7-B39E-4764-86C0-33B6F303B831}"/>
          </ac:picMkLst>
        </pc:picChg>
        <pc:picChg chg="add mod">
          <ac:chgData name="Rachel Ann Lillywhite" userId="b0fe8be1-696a-4457-8be9-cc32cc53ebc9" providerId="ADAL" clId="{B4C363C4-5726-4E7D-8B87-2268A7CD9FFC}" dt="2021-09-06T20:33:09.398" v="5781" actId="164"/>
          <ac:picMkLst>
            <pc:docMk/>
            <pc:sldMk cId="2161700555" sldId="495"/>
            <ac:picMk id="5" creationId="{9ECD521B-FFFF-4D22-93AE-5D5CDB6661B5}"/>
          </ac:picMkLst>
        </pc:picChg>
        <pc:picChg chg="add mod">
          <ac:chgData name="Rachel Ann Lillywhite" userId="b0fe8be1-696a-4457-8be9-cc32cc53ebc9" providerId="ADAL" clId="{B4C363C4-5726-4E7D-8B87-2268A7CD9FFC}" dt="2021-09-06T20:33:33.778" v="5785" actId="164"/>
          <ac:picMkLst>
            <pc:docMk/>
            <pc:sldMk cId="2161700555" sldId="495"/>
            <ac:picMk id="16" creationId="{A2DFDDED-57E5-469A-A4E7-BCCDA605C418}"/>
          </ac:picMkLst>
        </pc:picChg>
        <pc:picChg chg="add del mod">
          <ac:chgData name="Rachel Ann Lillywhite" userId="b0fe8be1-696a-4457-8be9-cc32cc53ebc9" providerId="ADAL" clId="{B4C363C4-5726-4E7D-8B87-2268A7CD9FFC}" dt="2021-09-06T11:28:17.882" v="3102" actId="478"/>
          <ac:picMkLst>
            <pc:docMk/>
            <pc:sldMk cId="2161700555" sldId="495"/>
            <ac:picMk id="18" creationId="{25487F26-636A-4EFE-929B-4D3FDB9ED20C}"/>
          </ac:picMkLst>
        </pc:picChg>
        <pc:picChg chg="add mod">
          <ac:chgData name="Rachel Ann Lillywhite" userId="b0fe8be1-696a-4457-8be9-cc32cc53ebc9" providerId="ADAL" clId="{B4C363C4-5726-4E7D-8B87-2268A7CD9FFC}" dt="2021-09-06T20:33:27.285" v="5783" actId="1076"/>
          <ac:picMkLst>
            <pc:docMk/>
            <pc:sldMk cId="2161700555" sldId="495"/>
            <ac:picMk id="20" creationId="{ADFAE05B-28AB-4A24-9CD9-236D32921268}"/>
          </ac:picMkLst>
        </pc:picChg>
        <pc:picChg chg="add mod">
          <ac:chgData name="Rachel Ann Lillywhite" userId="b0fe8be1-696a-4457-8be9-cc32cc53ebc9" providerId="ADAL" clId="{B4C363C4-5726-4E7D-8B87-2268A7CD9FFC}" dt="2021-09-06T20:33:31.235" v="5784" actId="1076"/>
          <ac:picMkLst>
            <pc:docMk/>
            <pc:sldMk cId="2161700555" sldId="495"/>
            <ac:picMk id="23" creationId="{A7FDC62C-2D81-44B0-9065-846BB1316EA7}"/>
          </ac:picMkLst>
        </pc:picChg>
        <pc:picChg chg="add mod">
          <ac:chgData name="Rachel Ann Lillywhite" userId="b0fe8be1-696a-4457-8be9-cc32cc53ebc9" providerId="ADAL" clId="{B4C363C4-5726-4E7D-8B87-2268A7CD9FFC}" dt="2021-09-06T20:33:05.130" v="5780" actId="164"/>
          <ac:picMkLst>
            <pc:docMk/>
            <pc:sldMk cId="2161700555" sldId="495"/>
            <ac:picMk id="26" creationId="{9DB87DF0-8835-4D6D-A34B-1245597316E6}"/>
          </ac:picMkLst>
        </pc:picChg>
      </pc:sldChg>
      <pc:sldChg chg="addSp delSp modSp new mod">
        <pc:chgData name="Rachel Ann Lillywhite" userId="b0fe8be1-696a-4457-8be9-cc32cc53ebc9" providerId="ADAL" clId="{B4C363C4-5726-4E7D-8B87-2268A7CD9FFC}" dt="2021-09-06T20:19:26.051" v="5536" actId="1076"/>
        <pc:sldMkLst>
          <pc:docMk/>
          <pc:sldMk cId="2158628307" sldId="496"/>
        </pc:sldMkLst>
        <pc:spChg chg="del">
          <ac:chgData name="Rachel Ann Lillywhite" userId="b0fe8be1-696a-4457-8be9-cc32cc53ebc9" providerId="ADAL" clId="{B4C363C4-5726-4E7D-8B87-2268A7CD9FFC}" dt="2021-09-06T11:31:52.217" v="3161" actId="478"/>
          <ac:spMkLst>
            <pc:docMk/>
            <pc:sldMk cId="2158628307" sldId="496"/>
            <ac:spMk id="2" creationId="{675F9BA5-2531-46F7-9521-9BD3AD8DE8E0}"/>
          </ac:spMkLst>
        </pc:spChg>
        <pc:spChg chg="del">
          <ac:chgData name="Rachel Ann Lillywhite" userId="b0fe8be1-696a-4457-8be9-cc32cc53ebc9" providerId="ADAL" clId="{B4C363C4-5726-4E7D-8B87-2268A7CD9FFC}" dt="2021-09-06T11:31:48.211" v="3158" actId="478"/>
          <ac:spMkLst>
            <pc:docMk/>
            <pc:sldMk cId="2158628307" sldId="496"/>
            <ac:spMk id="3" creationId="{6D9914CC-BF11-4E72-8F1C-00FAC17AAE5A}"/>
          </ac:spMkLst>
        </pc:spChg>
        <pc:spChg chg="add del mod">
          <ac:chgData name="Rachel Ann Lillywhite" userId="b0fe8be1-696a-4457-8be9-cc32cc53ebc9" providerId="ADAL" clId="{B4C363C4-5726-4E7D-8B87-2268A7CD9FFC}" dt="2021-09-06T11:31:48.215" v="3160"/>
          <ac:spMkLst>
            <pc:docMk/>
            <pc:sldMk cId="2158628307" sldId="496"/>
            <ac:spMk id="5" creationId="{6AC11258-488D-428A-A443-6357584900B8}"/>
          </ac:spMkLst>
        </pc:spChg>
        <pc:spChg chg="add del mod">
          <ac:chgData name="Rachel Ann Lillywhite" userId="b0fe8be1-696a-4457-8be9-cc32cc53ebc9" providerId="ADAL" clId="{B4C363C4-5726-4E7D-8B87-2268A7CD9FFC}" dt="2021-09-06T11:32:13.086" v="3164" actId="478"/>
          <ac:spMkLst>
            <pc:docMk/>
            <pc:sldMk cId="2158628307" sldId="496"/>
            <ac:spMk id="7" creationId="{8235003D-798D-47DA-B005-84C5C1B7EEC4}"/>
          </ac:spMkLst>
        </pc:spChg>
        <pc:spChg chg="add del mod">
          <ac:chgData name="Rachel Ann Lillywhite" userId="b0fe8be1-696a-4457-8be9-cc32cc53ebc9" providerId="ADAL" clId="{B4C363C4-5726-4E7D-8B87-2268A7CD9FFC}" dt="2021-09-06T11:42:31.461" v="3238" actId="21"/>
          <ac:spMkLst>
            <pc:docMk/>
            <pc:sldMk cId="2158628307" sldId="496"/>
            <ac:spMk id="9" creationId="{7024E9CA-D261-44A5-94B5-4880E0913A07}"/>
          </ac:spMkLst>
        </pc:spChg>
        <pc:spChg chg="add del mod">
          <ac:chgData name="Rachel Ann Lillywhite" userId="b0fe8be1-696a-4457-8be9-cc32cc53ebc9" providerId="ADAL" clId="{B4C363C4-5726-4E7D-8B87-2268A7CD9FFC}" dt="2021-09-06T11:42:31.461" v="3238" actId="21"/>
          <ac:spMkLst>
            <pc:docMk/>
            <pc:sldMk cId="2158628307" sldId="496"/>
            <ac:spMk id="10" creationId="{3474380E-9126-4537-B3D5-DCEB8BA079F1}"/>
          </ac:spMkLst>
        </pc:spChg>
        <pc:spChg chg="add mod ord">
          <ac:chgData name="Rachel Ann Lillywhite" userId="b0fe8be1-696a-4457-8be9-cc32cc53ebc9" providerId="ADAL" clId="{B4C363C4-5726-4E7D-8B87-2268A7CD9FFC}" dt="2021-09-06T20:18:00.720" v="5490" actId="167"/>
          <ac:spMkLst>
            <pc:docMk/>
            <pc:sldMk cId="2158628307" sldId="496"/>
            <ac:spMk id="11" creationId="{D09E93C6-EC22-4367-9124-FECB81703257}"/>
          </ac:spMkLst>
        </pc:spChg>
        <pc:spChg chg="add mod">
          <ac:chgData name="Rachel Ann Lillywhite" userId="b0fe8be1-696a-4457-8be9-cc32cc53ebc9" providerId="ADAL" clId="{B4C363C4-5726-4E7D-8B87-2268A7CD9FFC}" dt="2021-09-06T20:18:31.927" v="5522" actId="1076"/>
          <ac:spMkLst>
            <pc:docMk/>
            <pc:sldMk cId="2158628307" sldId="496"/>
            <ac:spMk id="26" creationId="{18D14527-A33F-4A0D-B985-A1B81714EB6C}"/>
          </ac:spMkLst>
        </pc:spChg>
        <pc:picChg chg="add mod">
          <ac:chgData name="Rachel Ann Lillywhite" userId="b0fe8be1-696a-4457-8be9-cc32cc53ebc9" providerId="ADAL" clId="{B4C363C4-5726-4E7D-8B87-2268A7CD9FFC}" dt="2021-09-06T20:19:26.051" v="5536" actId="1076"/>
          <ac:picMkLst>
            <pc:docMk/>
            <pc:sldMk cId="2158628307" sldId="496"/>
            <ac:picMk id="12" creationId="{7C361353-FC4D-4119-AFE9-CED2EEB6A425}"/>
          </ac:picMkLst>
        </pc:picChg>
        <pc:picChg chg="add mod">
          <ac:chgData name="Rachel Ann Lillywhite" userId="b0fe8be1-696a-4457-8be9-cc32cc53ebc9" providerId="ADAL" clId="{B4C363C4-5726-4E7D-8B87-2268A7CD9FFC}" dt="2021-09-06T20:19:26.051" v="5536" actId="1076"/>
          <ac:picMkLst>
            <pc:docMk/>
            <pc:sldMk cId="2158628307" sldId="496"/>
            <ac:picMk id="14" creationId="{733FB55E-593D-4968-B454-77545343E0F8}"/>
          </ac:picMkLst>
        </pc:picChg>
        <pc:picChg chg="add mod">
          <ac:chgData name="Rachel Ann Lillywhite" userId="b0fe8be1-696a-4457-8be9-cc32cc53ebc9" providerId="ADAL" clId="{B4C363C4-5726-4E7D-8B87-2268A7CD9FFC}" dt="2021-09-06T20:19:26.051" v="5536" actId="1076"/>
          <ac:picMkLst>
            <pc:docMk/>
            <pc:sldMk cId="2158628307" sldId="496"/>
            <ac:picMk id="15" creationId="{CC524825-7B0E-4257-BC8F-7D3B6AEBBF4C}"/>
          </ac:picMkLst>
        </pc:picChg>
        <pc:picChg chg="add mod">
          <ac:chgData name="Rachel Ann Lillywhite" userId="b0fe8be1-696a-4457-8be9-cc32cc53ebc9" providerId="ADAL" clId="{B4C363C4-5726-4E7D-8B87-2268A7CD9FFC}" dt="2021-09-06T20:19:26.051" v="5536" actId="1076"/>
          <ac:picMkLst>
            <pc:docMk/>
            <pc:sldMk cId="2158628307" sldId="496"/>
            <ac:picMk id="17" creationId="{05A3902B-6C7D-4C73-B1D6-0A6B20ADA130}"/>
          </ac:picMkLst>
        </pc:picChg>
        <pc:picChg chg="add mod">
          <ac:chgData name="Rachel Ann Lillywhite" userId="b0fe8be1-696a-4457-8be9-cc32cc53ebc9" providerId="ADAL" clId="{B4C363C4-5726-4E7D-8B87-2268A7CD9FFC}" dt="2021-09-06T20:19:06.692" v="5531" actId="1076"/>
          <ac:picMkLst>
            <pc:docMk/>
            <pc:sldMk cId="2158628307" sldId="496"/>
            <ac:picMk id="19" creationId="{E347A83A-12FE-4869-B813-175F7801BB19}"/>
          </ac:picMkLst>
        </pc:picChg>
        <pc:picChg chg="add mod">
          <ac:chgData name="Rachel Ann Lillywhite" userId="b0fe8be1-696a-4457-8be9-cc32cc53ebc9" providerId="ADAL" clId="{B4C363C4-5726-4E7D-8B87-2268A7CD9FFC}" dt="2021-09-06T20:19:06.692" v="5531" actId="1076"/>
          <ac:picMkLst>
            <pc:docMk/>
            <pc:sldMk cId="2158628307" sldId="496"/>
            <ac:picMk id="21" creationId="{391573B7-510A-44C4-9779-325601C38BE0}"/>
          </ac:picMkLst>
        </pc:picChg>
        <pc:picChg chg="add mod">
          <ac:chgData name="Rachel Ann Lillywhite" userId="b0fe8be1-696a-4457-8be9-cc32cc53ebc9" providerId="ADAL" clId="{B4C363C4-5726-4E7D-8B87-2268A7CD9FFC}" dt="2021-09-06T20:19:06.692" v="5531" actId="1076"/>
          <ac:picMkLst>
            <pc:docMk/>
            <pc:sldMk cId="2158628307" sldId="496"/>
            <ac:picMk id="23" creationId="{829C35A9-FCFB-4D15-A6D8-A7C5ED0E94A6}"/>
          </ac:picMkLst>
        </pc:picChg>
        <pc:picChg chg="add mod">
          <ac:chgData name="Rachel Ann Lillywhite" userId="b0fe8be1-696a-4457-8be9-cc32cc53ebc9" providerId="ADAL" clId="{B4C363C4-5726-4E7D-8B87-2268A7CD9FFC}" dt="2021-09-06T20:19:06.692" v="5531" actId="1076"/>
          <ac:picMkLst>
            <pc:docMk/>
            <pc:sldMk cId="2158628307" sldId="496"/>
            <ac:picMk id="25" creationId="{A17D7BE2-2DAC-4F43-ADE3-DCFD26731130}"/>
          </ac:picMkLst>
        </pc:picChg>
      </pc:sldChg>
      <pc:sldChg chg="addSp delSp modSp add mod">
        <pc:chgData name="Rachel Ann Lillywhite" userId="b0fe8be1-696a-4457-8be9-cc32cc53ebc9" providerId="ADAL" clId="{B4C363C4-5726-4E7D-8B87-2268A7CD9FFC}" dt="2021-09-08T12:10:14.273" v="6334" actId="27636"/>
        <pc:sldMkLst>
          <pc:docMk/>
          <pc:sldMk cId="602286233" sldId="497"/>
        </pc:sldMkLst>
        <pc:spChg chg="mod">
          <ac:chgData name="Rachel Ann Lillywhite" userId="b0fe8be1-696a-4457-8be9-cc32cc53ebc9" providerId="ADAL" clId="{B4C363C4-5726-4E7D-8B87-2268A7CD9FFC}" dt="2021-09-06T20:15:38.941" v="5456" actId="2711"/>
          <ac:spMkLst>
            <pc:docMk/>
            <pc:sldMk cId="602286233" sldId="497"/>
            <ac:spMk id="4" creationId="{D7467DCF-0F6D-4644-AC3D-A4464A1ABFC3}"/>
          </ac:spMkLst>
        </pc:spChg>
        <pc:spChg chg="mod">
          <ac:chgData name="Rachel Ann Lillywhite" userId="b0fe8be1-696a-4457-8be9-cc32cc53ebc9" providerId="ADAL" clId="{B4C363C4-5726-4E7D-8B87-2268A7CD9FFC}" dt="2021-09-06T20:15:38.941" v="5456" actId="2711"/>
          <ac:spMkLst>
            <pc:docMk/>
            <pc:sldMk cId="602286233" sldId="497"/>
            <ac:spMk id="5" creationId="{A94F9532-3985-40B5-AB6F-5124968445EC}"/>
          </ac:spMkLst>
        </pc:spChg>
        <pc:spChg chg="mod">
          <ac:chgData name="Rachel Ann Lillywhite" userId="b0fe8be1-696a-4457-8be9-cc32cc53ebc9" providerId="ADAL" clId="{B4C363C4-5726-4E7D-8B87-2268A7CD9FFC}" dt="2021-09-06T20:15:38.941" v="5456" actId="2711"/>
          <ac:spMkLst>
            <pc:docMk/>
            <pc:sldMk cId="602286233" sldId="497"/>
            <ac:spMk id="6" creationId="{3819A0D7-4AAD-4CC8-82E5-080C5A780A46}"/>
          </ac:spMkLst>
        </pc:spChg>
        <pc:spChg chg="add mod">
          <ac:chgData name="Rachel Ann Lillywhite" userId="b0fe8be1-696a-4457-8be9-cc32cc53ebc9" providerId="ADAL" clId="{B4C363C4-5726-4E7D-8B87-2268A7CD9FFC}" dt="2021-09-08T12:09:18.524" v="6318" actId="207"/>
          <ac:spMkLst>
            <pc:docMk/>
            <pc:sldMk cId="602286233" sldId="497"/>
            <ac:spMk id="7" creationId="{9273E838-8FAA-4579-A302-980E33C7868D}"/>
          </ac:spMkLst>
        </pc:spChg>
        <pc:spChg chg="mod">
          <ac:chgData name="Rachel Ann Lillywhite" userId="b0fe8be1-696a-4457-8be9-cc32cc53ebc9" providerId="ADAL" clId="{B4C363C4-5726-4E7D-8B87-2268A7CD9FFC}" dt="2021-09-06T20:15:38.941" v="5456" actId="2711"/>
          <ac:spMkLst>
            <pc:docMk/>
            <pc:sldMk cId="602286233" sldId="497"/>
            <ac:spMk id="8" creationId="{74F55181-A18C-4E77-A925-EDF87C770521}"/>
          </ac:spMkLst>
        </pc:spChg>
        <pc:spChg chg="add del mod">
          <ac:chgData name="Rachel Ann Lillywhite" userId="b0fe8be1-696a-4457-8be9-cc32cc53ebc9" providerId="ADAL" clId="{B4C363C4-5726-4E7D-8B87-2268A7CD9FFC}" dt="2021-09-06T20:16:50.415" v="5469" actId="478"/>
          <ac:spMkLst>
            <pc:docMk/>
            <pc:sldMk cId="602286233" sldId="497"/>
            <ac:spMk id="9" creationId="{4C8E7FD5-20B2-4254-8C1C-603285ACF145}"/>
          </ac:spMkLst>
        </pc:spChg>
        <pc:spChg chg="mod">
          <ac:chgData name="Rachel Ann Lillywhite" userId="b0fe8be1-696a-4457-8be9-cc32cc53ebc9" providerId="ADAL" clId="{B4C363C4-5726-4E7D-8B87-2268A7CD9FFC}" dt="2021-09-08T12:10:14.273" v="6334" actId="27636"/>
          <ac:spMkLst>
            <pc:docMk/>
            <pc:sldMk cId="602286233" sldId="497"/>
            <ac:spMk id="10" creationId="{30E3751E-DA4B-4616-B0FE-0551FAFA6E81}"/>
          </ac:spMkLst>
        </pc:spChg>
        <pc:spChg chg="add del mod">
          <ac:chgData name="Rachel Ann Lillywhite" userId="b0fe8be1-696a-4457-8be9-cc32cc53ebc9" providerId="ADAL" clId="{B4C363C4-5726-4E7D-8B87-2268A7CD9FFC}" dt="2021-09-08T12:08:52.647" v="6315" actId="478"/>
          <ac:spMkLst>
            <pc:docMk/>
            <pc:sldMk cId="602286233" sldId="497"/>
            <ac:spMk id="11" creationId="{3389084C-16DE-4AD6-9B1D-C939C52C039A}"/>
          </ac:spMkLst>
        </pc:spChg>
        <pc:picChg chg="add mod">
          <ac:chgData name="Rachel Ann Lillywhite" userId="b0fe8be1-696a-4457-8be9-cc32cc53ebc9" providerId="ADAL" clId="{B4C363C4-5726-4E7D-8B87-2268A7CD9FFC}" dt="2021-09-08T12:09:42.859" v="6329" actId="1076"/>
          <ac:picMkLst>
            <pc:docMk/>
            <pc:sldMk cId="602286233" sldId="497"/>
            <ac:picMk id="3" creationId="{6E602112-EFB6-41EE-83DD-ECAE18896548}"/>
          </ac:picMkLst>
        </pc:picChg>
        <pc:picChg chg="add mod">
          <ac:chgData name="Rachel Ann Lillywhite" userId="b0fe8be1-696a-4457-8be9-cc32cc53ebc9" providerId="ADAL" clId="{B4C363C4-5726-4E7D-8B87-2268A7CD9FFC}" dt="2021-09-08T12:09:44.935" v="6330" actId="1076"/>
          <ac:picMkLst>
            <pc:docMk/>
            <pc:sldMk cId="602286233" sldId="497"/>
            <ac:picMk id="12" creationId="{C12DDEA0-F0C3-4BD3-B573-FAA75A536031}"/>
          </ac:picMkLst>
        </pc:picChg>
        <pc:picChg chg="add mod">
          <ac:chgData name="Rachel Ann Lillywhite" userId="b0fe8be1-696a-4457-8be9-cc32cc53ebc9" providerId="ADAL" clId="{B4C363C4-5726-4E7D-8B87-2268A7CD9FFC}" dt="2021-09-08T12:09:49.321" v="6332" actId="1076"/>
          <ac:picMkLst>
            <pc:docMk/>
            <pc:sldMk cId="602286233" sldId="497"/>
            <ac:picMk id="14" creationId="{E4B9FF34-9FFD-4ADA-89F5-644E6849C55F}"/>
          </ac:picMkLst>
        </pc:picChg>
        <pc:picChg chg="add mod">
          <ac:chgData name="Rachel Ann Lillywhite" userId="b0fe8be1-696a-4457-8be9-cc32cc53ebc9" providerId="ADAL" clId="{B4C363C4-5726-4E7D-8B87-2268A7CD9FFC}" dt="2021-09-08T12:09:47.632" v="6331" actId="14100"/>
          <ac:picMkLst>
            <pc:docMk/>
            <pc:sldMk cId="602286233" sldId="497"/>
            <ac:picMk id="16" creationId="{B2CFE59F-6EA0-42E1-A8AA-F0B57776BAC5}"/>
          </ac:picMkLst>
        </pc:picChg>
      </pc:sldChg>
      <pc:sldChg chg="addSp delSp modSp new del mod">
        <pc:chgData name="Rachel Ann Lillywhite" userId="b0fe8be1-696a-4457-8be9-cc32cc53ebc9" providerId="ADAL" clId="{B4C363C4-5726-4E7D-8B87-2268A7CD9FFC}" dt="2021-09-07T13:11:56.764" v="5897" actId="47"/>
        <pc:sldMkLst>
          <pc:docMk/>
          <pc:sldMk cId="947234769" sldId="498"/>
        </pc:sldMkLst>
        <pc:spChg chg="del">
          <ac:chgData name="Rachel Ann Lillywhite" userId="b0fe8be1-696a-4457-8be9-cc32cc53ebc9" providerId="ADAL" clId="{B4C363C4-5726-4E7D-8B87-2268A7CD9FFC}" dt="2021-09-06T11:46:28.660" v="3293" actId="478"/>
          <ac:spMkLst>
            <pc:docMk/>
            <pc:sldMk cId="947234769" sldId="498"/>
            <ac:spMk id="2" creationId="{F262D3E0-303E-467B-94AF-143B5BD9D2E6}"/>
          </ac:spMkLst>
        </pc:spChg>
        <pc:spChg chg="del">
          <ac:chgData name="Rachel Ann Lillywhite" userId="b0fe8be1-696a-4457-8be9-cc32cc53ebc9" providerId="ADAL" clId="{B4C363C4-5726-4E7D-8B87-2268A7CD9FFC}" dt="2021-09-06T11:46:31.550" v="3294" actId="478"/>
          <ac:spMkLst>
            <pc:docMk/>
            <pc:sldMk cId="947234769" sldId="498"/>
            <ac:spMk id="3" creationId="{2A53183A-9DB9-42CD-8584-C67BB5C1207D}"/>
          </ac:spMkLst>
        </pc:spChg>
        <pc:spChg chg="add mod">
          <ac:chgData name="Rachel Ann Lillywhite" userId="b0fe8be1-696a-4457-8be9-cc32cc53ebc9" providerId="ADAL" clId="{B4C363C4-5726-4E7D-8B87-2268A7CD9FFC}" dt="2021-09-06T11:46:32.287" v="3295"/>
          <ac:spMkLst>
            <pc:docMk/>
            <pc:sldMk cId="947234769" sldId="498"/>
            <ac:spMk id="5" creationId="{9CDB32D2-54CF-43B7-9320-A206B163226E}"/>
          </ac:spMkLst>
        </pc:spChg>
        <pc:spChg chg="add mod">
          <ac:chgData name="Rachel Ann Lillywhite" userId="b0fe8be1-696a-4457-8be9-cc32cc53ebc9" providerId="ADAL" clId="{B4C363C4-5726-4E7D-8B87-2268A7CD9FFC}" dt="2021-09-07T13:07:26.380" v="5896" actId="20577"/>
          <ac:spMkLst>
            <pc:docMk/>
            <pc:sldMk cId="947234769" sldId="498"/>
            <ac:spMk id="6" creationId="{6B803E63-0509-4591-A67B-6D005C953019}"/>
          </ac:spMkLst>
        </pc:spChg>
        <pc:spChg chg="add mod">
          <ac:chgData name="Rachel Ann Lillywhite" userId="b0fe8be1-696a-4457-8be9-cc32cc53ebc9" providerId="ADAL" clId="{B4C363C4-5726-4E7D-8B87-2268A7CD9FFC}" dt="2021-09-06T11:46:32.287" v="3295"/>
          <ac:spMkLst>
            <pc:docMk/>
            <pc:sldMk cId="947234769" sldId="498"/>
            <ac:spMk id="7" creationId="{00DAAE40-5258-4FFB-9A86-58F1B2A67B9A}"/>
          </ac:spMkLst>
        </pc:spChg>
        <pc:spChg chg="add mod">
          <ac:chgData name="Rachel Ann Lillywhite" userId="b0fe8be1-696a-4457-8be9-cc32cc53ebc9" providerId="ADAL" clId="{B4C363C4-5726-4E7D-8B87-2268A7CD9FFC}" dt="2021-09-06T11:46:32.287" v="3295"/>
          <ac:spMkLst>
            <pc:docMk/>
            <pc:sldMk cId="947234769" sldId="498"/>
            <ac:spMk id="9" creationId="{011DEE76-1EFB-495A-A337-7A961B413E38}"/>
          </ac:spMkLst>
        </pc:spChg>
        <pc:picChg chg="add mod">
          <ac:chgData name="Rachel Ann Lillywhite" userId="b0fe8be1-696a-4457-8be9-cc32cc53ebc9" providerId="ADAL" clId="{B4C363C4-5726-4E7D-8B87-2268A7CD9FFC}" dt="2021-09-06T11:46:32.287" v="3295"/>
          <ac:picMkLst>
            <pc:docMk/>
            <pc:sldMk cId="947234769" sldId="498"/>
            <ac:picMk id="4" creationId="{54456D8A-5866-45B8-86A8-CEAEDBF93ADB}"/>
          </ac:picMkLst>
        </pc:picChg>
        <pc:picChg chg="add mod">
          <ac:chgData name="Rachel Ann Lillywhite" userId="b0fe8be1-696a-4457-8be9-cc32cc53ebc9" providerId="ADAL" clId="{B4C363C4-5726-4E7D-8B87-2268A7CD9FFC}" dt="2021-09-06T11:46:32.287" v="3295"/>
          <ac:picMkLst>
            <pc:docMk/>
            <pc:sldMk cId="947234769" sldId="498"/>
            <ac:picMk id="8" creationId="{592573C1-6B1F-45F4-A0C1-E0529511C4D6}"/>
          </ac:picMkLst>
        </pc:picChg>
      </pc:sldChg>
      <pc:sldChg chg="addSp delSp modSp add mod">
        <pc:chgData name="Rachel Ann Lillywhite" userId="b0fe8be1-696a-4457-8be9-cc32cc53ebc9" providerId="ADAL" clId="{B4C363C4-5726-4E7D-8B87-2268A7CD9FFC}" dt="2021-09-07T14:01:52.143" v="6118" actId="14100"/>
        <pc:sldMkLst>
          <pc:docMk/>
          <pc:sldMk cId="3954515940" sldId="498"/>
        </pc:sldMkLst>
        <pc:spChg chg="mod">
          <ac:chgData name="Rachel Ann Lillywhite" userId="b0fe8be1-696a-4457-8be9-cc32cc53ebc9" providerId="ADAL" clId="{B4C363C4-5726-4E7D-8B87-2268A7CD9FFC}" dt="2021-09-07T14:01:52.143" v="6118" actId="14100"/>
          <ac:spMkLst>
            <pc:docMk/>
            <pc:sldMk cId="3954515940" sldId="498"/>
            <ac:spMk id="5" creationId="{97FE5BA9-0A6E-436D-AA4D-4A62C69BC372}"/>
          </ac:spMkLst>
        </pc:spChg>
        <pc:spChg chg="del mod">
          <ac:chgData name="Rachel Ann Lillywhite" userId="b0fe8be1-696a-4457-8be9-cc32cc53ebc9" providerId="ADAL" clId="{B4C363C4-5726-4E7D-8B87-2268A7CD9FFC}" dt="2021-09-07T13:53:25.801" v="5926" actId="478"/>
          <ac:spMkLst>
            <pc:docMk/>
            <pc:sldMk cId="3954515940" sldId="498"/>
            <ac:spMk id="7" creationId="{DE2A3A0F-9023-42BC-B1F6-53503397FDF9}"/>
          </ac:spMkLst>
        </pc:spChg>
        <pc:spChg chg="del">
          <ac:chgData name="Rachel Ann Lillywhite" userId="b0fe8be1-696a-4457-8be9-cc32cc53ebc9" providerId="ADAL" clId="{B4C363C4-5726-4E7D-8B87-2268A7CD9FFC}" dt="2021-09-07T13:53:04.256" v="5921" actId="478"/>
          <ac:spMkLst>
            <pc:docMk/>
            <pc:sldMk cId="3954515940" sldId="498"/>
            <ac:spMk id="9" creationId="{A536D911-1F17-486B-B970-95662741F34A}"/>
          </ac:spMkLst>
        </pc:spChg>
        <pc:spChg chg="del">
          <ac:chgData name="Rachel Ann Lillywhite" userId="b0fe8be1-696a-4457-8be9-cc32cc53ebc9" providerId="ADAL" clId="{B4C363C4-5726-4E7D-8B87-2268A7CD9FFC}" dt="2021-09-07T13:53:08.372" v="5922" actId="478"/>
          <ac:spMkLst>
            <pc:docMk/>
            <pc:sldMk cId="3954515940" sldId="498"/>
            <ac:spMk id="10" creationId="{5A4E947C-9D51-46B6-9CE1-67D70D74A604}"/>
          </ac:spMkLst>
        </pc:spChg>
        <pc:spChg chg="del">
          <ac:chgData name="Rachel Ann Lillywhite" userId="b0fe8be1-696a-4457-8be9-cc32cc53ebc9" providerId="ADAL" clId="{B4C363C4-5726-4E7D-8B87-2268A7CD9FFC}" dt="2021-09-07T13:53:08.372" v="5922" actId="478"/>
          <ac:spMkLst>
            <pc:docMk/>
            <pc:sldMk cId="3954515940" sldId="498"/>
            <ac:spMk id="11" creationId="{1E249E40-6F0B-4C70-A9A8-063C7D9B30EF}"/>
          </ac:spMkLst>
        </pc:spChg>
        <pc:spChg chg="del">
          <ac:chgData name="Rachel Ann Lillywhite" userId="b0fe8be1-696a-4457-8be9-cc32cc53ebc9" providerId="ADAL" clId="{B4C363C4-5726-4E7D-8B87-2268A7CD9FFC}" dt="2021-09-07T13:53:04.256" v="5921" actId="478"/>
          <ac:spMkLst>
            <pc:docMk/>
            <pc:sldMk cId="3954515940" sldId="498"/>
            <ac:spMk id="12" creationId="{8182F511-55FC-474D-B9F4-2A36E4B63982}"/>
          </ac:spMkLst>
        </pc:spChg>
        <pc:spChg chg="del">
          <ac:chgData name="Rachel Ann Lillywhite" userId="b0fe8be1-696a-4457-8be9-cc32cc53ebc9" providerId="ADAL" clId="{B4C363C4-5726-4E7D-8B87-2268A7CD9FFC}" dt="2021-09-07T13:53:04.256" v="5921" actId="478"/>
          <ac:spMkLst>
            <pc:docMk/>
            <pc:sldMk cId="3954515940" sldId="498"/>
            <ac:spMk id="13" creationId="{AD619AF6-761E-4154-9B62-DBB64D67B8DB}"/>
          </ac:spMkLst>
        </pc:spChg>
        <pc:spChg chg="del">
          <ac:chgData name="Rachel Ann Lillywhite" userId="b0fe8be1-696a-4457-8be9-cc32cc53ebc9" providerId="ADAL" clId="{B4C363C4-5726-4E7D-8B87-2268A7CD9FFC}" dt="2021-09-07T13:53:04.256" v="5921" actId="478"/>
          <ac:spMkLst>
            <pc:docMk/>
            <pc:sldMk cId="3954515940" sldId="498"/>
            <ac:spMk id="14" creationId="{B323EE0B-EF67-404B-A25E-90080EFAA414}"/>
          </ac:spMkLst>
        </pc:spChg>
        <pc:spChg chg="del">
          <ac:chgData name="Rachel Ann Lillywhite" userId="b0fe8be1-696a-4457-8be9-cc32cc53ebc9" providerId="ADAL" clId="{B4C363C4-5726-4E7D-8B87-2268A7CD9FFC}" dt="2021-09-07T13:53:04.256" v="5921" actId="478"/>
          <ac:spMkLst>
            <pc:docMk/>
            <pc:sldMk cId="3954515940" sldId="498"/>
            <ac:spMk id="15" creationId="{67DFAC3A-3F55-4E9D-903E-03B36022697A}"/>
          </ac:spMkLst>
        </pc:spChg>
        <pc:spChg chg="del">
          <ac:chgData name="Rachel Ann Lillywhite" userId="b0fe8be1-696a-4457-8be9-cc32cc53ebc9" providerId="ADAL" clId="{B4C363C4-5726-4E7D-8B87-2268A7CD9FFC}" dt="2021-09-07T13:53:04.256" v="5921" actId="478"/>
          <ac:spMkLst>
            <pc:docMk/>
            <pc:sldMk cId="3954515940" sldId="498"/>
            <ac:spMk id="16" creationId="{78AE5ED0-E81E-424D-816C-CD6CC0D73F01}"/>
          </ac:spMkLst>
        </pc:spChg>
        <pc:picChg chg="add mod">
          <ac:chgData name="Rachel Ann Lillywhite" userId="b0fe8be1-696a-4457-8be9-cc32cc53ebc9" providerId="ADAL" clId="{B4C363C4-5726-4E7D-8B87-2268A7CD9FFC}" dt="2021-09-07T14:01:06.873" v="6090" actId="1076"/>
          <ac:picMkLst>
            <pc:docMk/>
            <pc:sldMk cId="3954515940" sldId="498"/>
            <ac:picMk id="3" creationId="{AA740EA5-CF6A-470B-B53D-08D23A9DFAF1}"/>
          </ac:picMkLst>
        </pc:picChg>
        <pc:picChg chg="del">
          <ac:chgData name="Rachel Ann Lillywhite" userId="b0fe8be1-696a-4457-8be9-cc32cc53ebc9" providerId="ADAL" clId="{B4C363C4-5726-4E7D-8B87-2268A7CD9FFC}" dt="2021-09-07T13:52:58.949" v="5920" actId="478"/>
          <ac:picMkLst>
            <pc:docMk/>
            <pc:sldMk cId="3954515940" sldId="498"/>
            <ac:picMk id="4" creationId="{F20DD696-EA9D-4F15-9685-688D8ACD9E2A}"/>
          </ac:picMkLst>
        </pc:picChg>
        <pc:picChg chg="add mod">
          <ac:chgData name="Rachel Ann Lillywhite" userId="b0fe8be1-696a-4457-8be9-cc32cc53ebc9" providerId="ADAL" clId="{B4C363C4-5726-4E7D-8B87-2268A7CD9FFC}" dt="2021-09-07T14:01:09.307" v="6091" actId="1076"/>
          <ac:picMkLst>
            <pc:docMk/>
            <pc:sldMk cId="3954515940" sldId="498"/>
            <ac:picMk id="8" creationId="{34A612A4-F3E9-42E6-BF0A-5CE82A6B2008}"/>
          </ac:picMkLst>
        </pc:picChg>
        <pc:picChg chg="add mod">
          <ac:chgData name="Rachel Ann Lillywhite" userId="b0fe8be1-696a-4457-8be9-cc32cc53ebc9" providerId="ADAL" clId="{B4C363C4-5726-4E7D-8B87-2268A7CD9FFC}" dt="2021-09-07T14:00:26.929" v="6039" actId="1076"/>
          <ac:picMkLst>
            <pc:docMk/>
            <pc:sldMk cId="3954515940" sldId="498"/>
            <ac:picMk id="18" creationId="{383D4F0E-1C72-468D-94D0-890EF16DFF6B}"/>
          </ac:picMkLst>
        </pc:picChg>
      </pc:sldChg>
    </pc:docChg>
  </pc:docChgLst>
  <pc:docChgLst>
    <pc:chgData name="Rachel Ann Lillywhite" userId="b0fe8be1-696a-4457-8be9-cc32cc53ebc9" providerId="ADAL" clId="{51385698-4BBE-409A-9C80-788D3B88E29D}"/>
    <pc:docChg chg="undo custSel addSld delSld modSld sldOrd">
      <pc:chgData name="Rachel Ann Lillywhite" userId="b0fe8be1-696a-4457-8be9-cc32cc53ebc9" providerId="ADAL" clId="{51385698-4BBE-409A-9C80-788D3B88E29D}" dt="2022-03-14T11:02:11.762" v="8263" actId="1076"/>
      <pc:docMkLst>
        <pc:docMk/>
      </pc:docMkLst>
      <pc:sldChg chg="addSp delSp modSp add mod ord modAnim">
        <pc:chgData name="Rachel Ann Lillywhite" userId="b0fe8be1-696a-4457-8be9-cc32cc53ebc9" providerId="ADAL" clId="{51385698-4BBE-409A-9C80-788D3B88E29D}" dt="2022-03-14T11:02:11.762" v="8263" actId="1076"/>
        <pc:sldMkLst>
          <pc:docMk/>
          <pc:sldMk cId="1837298719" sldId="295"/>
        </pc:sldMkLst>
        <pc:spChg chg="add del mod">
          <ac:chgData name="Rachel Ann Lillywhite" userId="b0fe8be1-696a-4457-8be9-cc32cc53ebc9" providerId="ADAL" clId="{51385698-4BBE-409A-9C80-788D3B88E29D}" dt="2022-03-02T16:08:13.701" v="5094" actId="478"/>
          <ac:spMkLst>
            <pc:docMk/>
            <pc:sldMk cId="1837298719" sldId="295"/>
            <ac:spMk id="2" creationId="{020F4C6A-4AF7-4BCA-BF88-D8A4A094098E}"/>
          </ac:spMkLst>
        </pc:spChg>
        <pc:spChg chg="del mod">
          <ac:chgData name="Rachel Ann Lillywhite" userId="b0fe8be1-696a-4457-8be9-cc32cc53ebc9" providerId="ADAL" clId="{51385698-4BBE-409A-9C80-788D3B88E29D}" dt="2022-03-02T16:08:13.701" v="5094" actId="478"/>
          <ac:spMkLst>
            <pc:docMk/>
            <pc:sldMk cId="1837298719" sldId="295"/>
            <ac:spMk id="4" creationId="{00000000-0000-0000-0000-000000000000}"/>
          </ac:spMkLst>
        </pc:spChg>
        <pc:spChg chg="add del mod">
          <ac:chgData name="Rachel Ann Lillywhite" userId="b0fe8be1-696a-4457-8be9-cc32cc53ebc9" providerId="ADAL" clId="{51385698-4BBE-409A-9C80-788D3B88E29D}" dt="2022-03-02T16:08:17.075" v="5095" actId="478"/>
          <ac:spMkLst>
            <pc:docMk/>
            <pc:sldMk cId="1837298719" sldId="295"/>
            <ac:spMk id="5" creationId="{1FE868A0-DCD8-4232-81E8-C2AF4EF8B13F}"/>
          </ac:spMkLst>
        </pc:spChg>
        <pc:spChg chg="del mod">
          <ac:chgData name="Rachel Ann Lillywhite" userId="b0fe8be1-696a-4457-8be9-cc32cc53ebc9" providerId="ADAL" clId="{51385698-4BBE-409A-9C80-788D3B88E29D}" dt="2022-03-02T16:08:13.701" v="5094" actId="478"/>
          <ac:spMkLst>
            <pc:docMk/>
            <pc:sldMk cId="1837298719" sldId="295"/>
            <ac:spMk id="10" creationId="{3980E7EE-2DD9-44D3-ACCB-31181616762A}"/>
          </ac:spMkLst>
        </pc:spChg>
        <pc:spChg chg="del mod">
          <ac:chgData name="Rachel Ann Lillywhite" userId="b0fe8be1-696a-4457-8be9-cc32cc53ebc9" providerId="ADAL" clId="{51385698-4BBE-409A-9C80-788D3B88E29D}" dt="2022-03-02T16:08:13.701" v="5094" actId="478"/>
          <ac:spMkLst>
            <pc:docMk/>
            <pc:sldMk cId="1837298719" sldId="295"/>
            <ac:spMk id="12" creationId="{05985FF4-BBA0-4319-ADF2-5CBD68B04C69}"/>
          </ac:spMkLst>
        </pc:spChg>
        <pc:spChg chg="add mod">
          <ac:chgData name="Rachel Ann Lillywhite" userId="b0fe8be1-696a-4457-8be9-cc32cc53ebc9" providerId="ADAL" clId="{51385698-4BBE-409A-9C80-788D3B88E29D}" dt="2022-03-02T16:08:35.224" v="5096"/>
          <ac:spMkLst>
            <pc:docMk/>
            <pc:sldMk cId="1837298719" sldId="295"/>
            <ac:spMk id="13" creationId="{07285826-55DA-4D23-B619-877AC59197B2}"/>
          </ac:spMkLst>
        </pc:spChg>
        <pc:spChg chg="add mod">
          <ac:chgData name="Rachel Ann Lillywhite" userId="b0fe8be1-696a-4457-8be9-cc32cc53ebc9" providerId="ADAL" clId="{51385698-4BBE-409A-9C80-788D3B88E29D}" dt="2022-03-02T16:08:41.589" v="5097" actId="207"/>
          <ac:spMkLst>
            <pc:docMk/>
            <pc:sldMk cId="1837298719" sldId="295"/>
            <ac:spMk id="15" creationId="{C0E80F80-97ED-40A4-91A3-B4D6FFE9F9E2}"/>
          </ac:spMkLst>
        </pc:spChg>
        <pc:spChg chg="add mod">
          <ac:chgData name="Rachel Ann Lillywhite" userId="b0fe8be1-696a-4457-8be9-cc32cc53ebc9" providerId="ADAL" clId="{51385698-4BBE-409A-9C80-788D3B88E29D}" dt="2022-03-02T16:09:14.327" v="5103" actId="14100"/>
          <ac:spMkLst>
            <pc:docMk/>
            <pc:sldMk cId="1837298719" sldId="295"/>
            <ac:spMk id="16" creationId="{1C754DAF-1037-4DC2-95D6-6B389207A241}"/>
          </ac:spMkLst>
        </pc:spChg>
        <pc:spChg chg="add mod">
          <ac:chgData name="Rachel Ann Lillywhite" userId="b0fe8be1-696a-4457-8be9-cc32cc53ebc9" providerId="ADAL" clId="{51385698-4BBE-409A-9C80-788D3B88E29D}" dt="2022-03-02T16:10:04.194" v="5109" actId="2711"/>
          <ac:spMkLst>
            <pc:docMk/>
            <pc:sldMk cId="1837298719" sldId="295"/>
            <ac:spMk id="18" creationId="{B3183253-8A09-4D0D-AF9A-A522A8183F4A}"/>
          </ac:spMkLst>
        </pc:spChg>
        <pc:spChg chg="add mod">
          <ac:chgData name="Rachel Ann Lillywhite" userId="b0fe8be1-696a-4457-8be9-cc32cc53ebc9" providerId="ADAL" clId="{51385698-4BBE-409A-9C80-788D3B88E29D}" dt="2022-03-04T14:53:03.197" v="7815" actId="1076"/>
          <ac:spMkLst>
            <pc:docMk/>
            <pc:sldMk cId="1837298719" sldId="295"/>
            <ac:spMk id="19" creationId="{ACA330FA-65FA-4A84-A71B-72284AE69258}"/>
          </ac:spMkLst>
        </pc:spChg>
        <pc:spChg chg="add mod">
          <ac:chgData name="Rachel Ann Lillywhite" userId="b0fe8be1-696a-4457-8be9-cc32cc53ebc9" providerId="ADAL" clId="{51385698-4BBE-409A-9C80-788D3B88E29D}" dt="2022-03-02T16:10:15.867" v="5111" actId="2711"/>
          <ac:spMkLst>
            <pc:docMk/>
            <pc:sldMk cId="1837298719" sldId="295"/>
            <ac:spMk id="20" creationId="{766A4EC1-3E4B-4F1A-9378-E353D2C3FF5C}"/>
          </ac:spMkLst>
        </pc:spChg>
        <pc:spChg chg="add mod">
          <ac:chgData name="Rachel Ann Lillywhite" userId="b0fe8be1-696a-4457-8be9-cc32cc53ebc9" providerId="ADAL" clId="{51385698-4BBE-409A-9C80-788D3B88E29D}" dt="2022-03-02T16:10:21.839" v="5112" actId="2711"/>
          <ac:spMkLst>
            <pc:docMk/>
            <pc:sldMk cId="1837298719" sldId="295"/>
            <ac:spMk id="21" creationId="{BC86C482-AE52-4EF6-822F-5B4A231229F7}"/>
          </ac:spMkLst>
        </pc:spChg>
        <pc:spChg chg="add mod">
          <ac:chgData name="Rachel Ann Lillywhite" userId="b0fe8be1-696a-4457-8be9-cc32cc53ebc9" providerId="ADAL" clId="{51385698-4BBE-409A-9C80-788D3B88E29D}" dt="2022-03-04T14:53:18.687" v="7818" actId="1076"/>
          <ac:spMkLst>
            <pc:docMk/>
            <pc:sldMk cId="1837298719" sldId="295"/>
            <ac:spMk id="22" creationId="{DECDF964-D904-41FC-B9EA-418230003A6B}"/>
          </ac:spMkLst>
        </pc:spChg>
        <pc:spChg chg="add mod">
          <ac:chgData name="Rachel Ann Lillywhite" userId="b0fe8be1-696a-4457-8be9-cc32cc53ebc9" providerId="ADAL" clId="{51385698-4BBE-409A-9C80-788D3B88E29D}" dt="2022-03-04T14:53:12.863" v="7817" actId="14100"/>
          <ac:spMkLst>
            <pc:docMk/>
            <pc:sldMk cId="1837298719" sldId="295"/>
            <ac:spMk id="23" creationId="{54FB6CC2-FA6F-43F1-9C47-5BD519FF8CC7}"/>
          </ac:spMkLst>
        </pc:spChg>
        <pc:spChg chg="add mod">
          <ac:chgData name="Rachel Ann Lillywhite" userId="b0fe8be1-696a-4457-8be9-cc32cc53ebc9" providerId="ADAL" clId="{51385698-4BBE-409A-9C80-788D3B88E29D}" dt="2022-03-02T16:10:38.054" v="5115" actId="2711"/>
          <ac:spMkLst>
            <pc:docMk/>
            <pc:sldMk cId="1837298719" sldId="295"/>
            <ac:spMk id="24" creationId="{8EC60A11-DB75-4889-A20B-C880962D5288}"/>
          </ac:spMkLst>
        </pc:spChg>
        <pc:spChg chg="add mod">
          <ac:chgData name="Rachel Ann Lillywhite" userId="b0fe8be1-696a-4457-8be9-cc32cc53ebc9" providerId="ADAL" clId="{51385698-4BBE-409A-9C80-788D3B88E29D}" dt="2022-03-02T16:09:39.928" v="5107" actId="207"/>
          <ac:spMkLst>
            <pc:docMk/>
            <pc:sldMk cId="1837298719" sldId="295"/>
            <ac:spMk id="25" creationId="{DD34798F-FD54-4DEC-B308-B9BA47F2BFBD}"/>
          </ac:spMkLst>
        </pc:spChg>
        <pc:spChg chg="add mod">
          <ac:chgData name="Rachel Ann Lillywhite" userId="b0fe8be1-696a-4457-8be9-cc32cc53ebc9" providerId="ADAL" clId="{51385698-4BBE-409A-9C80-788D3B88E29D}" dt="2022-03-02T16:10:44.070" v="5116" actId="2711"/>
          <ac:spMkLst>
            <pc:docMk/>
            <pc:sldMk cId="1837298719" sldId="295"/>
            <ac:spMk id="26" creationId="{E3B51F55-3802-4119-AA0A-72FE0EEFF4CA}"/>
          </ac:spMkLst>
        </pc:spChg>
        <pc:spChg chg="del mod">
          <ac:chgData name="Rachel Ann Lillywhite" userId="b0fe8be1-696a-4457-8be9-cc32cc53ebc9" providerId="ADAL" clId="{51385698-4BBE-409A-9C80-788D3B88E29D}" dt="2022-03-02T16:08:11.875" v="5093" actId="478"/>
          <ac:spMkLst>
            <pc:docMk/>
            <pc:sldMk cId="1837298719" sldId="295"/>
            <ac:spMk id="113" creationId="{00000000-0000-0000-0000-000000000000}"/>
          </ac:spMkLst>
        </pc:spChg>
        <pc:picChg chg="del">
          <ac:chgData name="Rachel Ann Lillywhite" userId="b0fe8be1-696a-4457-8be9-cc32cc53ebc9" providerId="ADAL" clId="{51385698-4BBE-409A-9C80-788D3B88E29D}" dt="2022-03-02T16:08:13.701" v="5094" actId="478"/>
          <ac:picMkLst>
            <pc:docMk/>
            <pc:sldMk cId="1837298719" sldId="295"/>
            <ac:picMk id="9" creationId="{B9FD0048-9255-418B-BFBC-2E8CF1D120B0}"/>
          </ac:picMkLst>
        </pc:picChg>
        <pc:picChg chg="del">
          <ac:chgData name="Rachel Ann Lillywhite" userId="b0fe8be1-696a-4457-8be9-cc32cc53ebc9" providerId="ADAL" clId="{51385698-4BBE-409A-9C80-788D3B88E29D}" dt="2022-03-02T16:08:13.701" v="5094" actId="478"/>
          <ac:picMkLst>
            <pc:docMk/>
            <pc:sldMk cId="1837298719" sldId="295"/>
            <ac:picMk id="14" creationId="{4F0C07DD-B494-48FA-83D7-FD4C04487426}"/>
          </ac:picMkLst>
        </pc:picChg>
        <pc:picChg chg="add mod">
          <ac:chgData name="Rachel Ann Lillywhite" userId="b0fe8be1-696a-4457-8be9-cc32cc53ebc9" providerId="ADAL" clId="{51385698-4BBE-409A-9C80-788D3B88E29D}" dt="2022-03-14T11:02:11.762" v="8263" actId="1076"/>
          <ac:picMkLst>
            <pc:docMk/>
            <pc:sldMk cId="1837298719" sldId="295"/>
            <ac:picMk id="17" creationId="{7E771677-19C4-4DC2-B598-2BF8E92E10F0}"/>
          </ac:picMkLst>
        </pc:picChg>
        <pc:picChg chg="add mod">
          <ac:chgData name="Rachel Ann Lillywhite" userId="b0fe8be1-696a-4457-8be9-cc32cc53ebc9" providerId="ADAL" clId="{51385698-4BBE-409A-9C80-788D3B88E29D}" dt="2022-03-02T16:08:35.224" v="5096"/>
          <ac:picMkLst>
            <pc:docMk/>
            <pc:sldMk cId="1837298719" sldId="295"/>
            <ac:picMk id="27" creationId="{4F3363D5-EBE5-4D68-90D0-6D81A352B514}"/>
          </ac:picMkLst>
        </pc:picChg>
        <pc:picChg chg="add mod">
          <ac:chgData name="Rachel Ann Lillywhite" userId="b0fe8be1-696a-4457-8be9-cc32cc53ebc9" providerId="ADAL" clId="{51385698-4BBE-409A-9C80-788D3B88E29D}" dt="2022-03-04T14:53:03.197" v="7815" actId="1076"/>
          <ac:picMkLst>
            <pc:docMk/>
            <pc:sldMk cId="1837298719" sldId="295"/>
            <ac:picMk id="28" creationId="{80970EC1-B0CA-4439-AF8F-95DD64299A98}"/>
          </ac:picMkLst>
        </pc:picChg>
        <pc:picChg chg="add mod">
          <ac:chgData name="Rachel Ann Lillywhite" userId="b0fe8be1-696a-4457-8be9-cc32cc53ebc9" providerId="ADAL" clId="{51385698-4BBE-409A-9C80-788D3B88E29D}" dt="2022-03-02T16:08:35.224" v="5096"/>
          <ac:picMkLst>
            <pc:docMk/>
            <pc:sldMk cId="1837298719" sldId="295"/>
            <ac:picMk id="29" creationId="{FFE88F17-163B-4A59-9CA3-EB8DE943E260}"/>
          </ac:picMkLst>
        </pc:picChg>
        <pc:picChg chg="add mod">
          <ac:chgData name="Rachel Ann Lillywhite" userId="b0fe8be1-696a-4457-8be9-cc32cc53ebc9" providerId="ADAL" clId="{51385698-4BBE-409A-9C80-788D3B88E29D}" dt="2022-03-02T16:08:35.224" v="5096"/>
          <ac:picMkLst>
            <pc:docMk/>
            <pc:sldMk cId="1837298719" sldId="295"/>
            <ac:picMk id="30" creationId="{BFB04F12-8E4E-49CB-8FF3-9ABE1D8520EF}"/>
          </ac:picMkLst>
        </pc:picChg>
        <pc:picChg chg="add mod">
          <ac:chgData name="Rachel Ann Lillywhite" userId="b0fe8be1-696a-4457-8be9-cc32cc53ebc9" providerId="ADAL" clId="{51385698-4BBE-409A-9C80-788D3B88E29D}" dt="2022-03-02T16:08:35.224" v="5096"/>
          <ac:picMkLst>
            <pc:docMk/>
            <pc:sldMk cId="1837298719" sldId="295"/>
            <ac:picMk id="31" creationId="{C15A9992-0DB9-4EB6-B3A9-BF5617D09E03}"/>
          </ac:picMkLst>
        </pc:picChg>
        <pc:picChg chg="add mod">
          <ac:chgData name="Rachel Ann Lillywhite" userId="b0fe8be1-696a-4457-8be9-cc32cc53ebc9" providerId="ADAL" clId="{51385698-4BBE-409A-9C80-788D3B88E29D}" dt="2022-03-02T16:08:35.224" v="5096"/>
          <ac:picMkLst>
            <pc:docMk/>
            <pc:sldMk cId="1837298719" sldId="295"/>
            <ac:picMk id="32" creationId="{664F5589-9402-4D4D-818C-79E4251D4569}"/>
          </ac:picMkLst>
        </pc:picChg>
        <pc:picChg chg="add mod">
          <ac:chgData name="Rachel Ann Lillywhite" userId="b0fe8be1-696a-4457-8be9-cc32cc53ebc9" providerId="ADAL" clId="{51385698-4BBE-409A-9C80-788D3B88E29D}" dt="2022-03-04T14:53:18.687" v="7818" actId="1076"/>
          <ac:picMkLst>
            <pc:docMk/>
            <pc:sldMk cId="1837298719" sldId="295"/>
            <ac:picMk id="33" creationId="{721DCD6D-17C2-404C-878B-9B9EAB967354}"/>
          </ac:picMkLst>
        </pc:picChg>
        <pc:picChg chg="add mod">
          <ac:chgData name="Rachel Ann Lillywhite" userId="b0fe8be1-696a-4457-8be9-cc32cc53ebc9" providerId="ADAL" clId="{51385698-4BBE-409A-9C80-788D3B88E29D}" dt="2022-03-02T16:08:35.224" v="5096"/>
          <ac:picMkLst>
            <pc:docMk/>
            <pc:sldMk cId="1837298719" sldId="295"/>
            <ac:picMk id="34" creationId="{8C657F96-59D0-4AF0-AA71-8582C30C3D87}"/>
          </ac:picMkLst>
        </pc:picChg>
      </pc:sldChg>
      <pc:sldChg chg="add del">
        <pc:chgData name="Rachel Ann Lillywhite" userId="b0fe8be1-696a-4457-8be9-cc32cc53ebc9" providerId="ADAL" clId="{51385698-4BBE-409A-9C80-788D3B88E29D}" dt="2022-02-25T12:06:43.680" v="1120" actId="2696"/>
        <pc:sldMkLst>
          <pc:docMk/>
          <pc:sldMk cId="3872811703" sldId="295"/>
        </pc:sldMkLst>
      </pc:sldChg>
      <pc:sldChg chg="add del">
        <pc:chgData name="Rachel Ann Lillywhite" userId="b0fe8be1-696a-4457-8be9-cc32cc53ebc9" providerId="ADAL" clId="{51385698-4BBE-409A-9C80-788D3B88E29D}" dt="2022-02-25T11:50:27.272" v="886" actId="47"/>
        <pc:sldMkLst>
          <pc:docMk/>
          <pc:sldMk cId="409775723" sldId="299"/>
        </pc:sldMkLst>
      </pc:sldChg>
      <pc:sldChg chg="addSp delSp modSp add del mod modAnim">
        <pc:chgData name="Rachel Ann Lillywhite" userId="b0fe8be1-696a-4457-8be9-cc32cc53ebc9" providerId="ADAL" clId="{51385698-4BBE-409A-9C80-788D3B88E29D}" dt="2022-03-04T11:01:51.505" v="5331" actId="47"/>
        <pc:sldMkLst>
          <pc:docMk/>
          <pc:sldMk cId="3595196504" sldId="301"/>
        </pc:sldMkLst>
        <pc:spChg chg="mod">
          <ac:chgData name="Rachel Ann Lillywhite" userId="b0fe8be1-696a-4457-8be9-cc32cc53ebc9" providerId="ADAL" clId="{51385698-4BBE-409A-9C80-788D3B88E29D}" dt="2022-02-25T17:23:01.503" v="4597" actId="20577"/>
          <ac:spMkLst>
            <pc:docMk/>
            <pc:sldMk cId="3595196504" sldId="301"/>
            <ac:spMk id="4" creationId="{00000000-0000-0000-0000-000000000000}"/>
          </ac:spMkLst>
        </pc:spChg>
        <pc:spChg chg="mod">
          <ac:chgData name="Rachel Ann Lillywhite" userId="b0fe8be1-696a-4457-8be9-cc32cc53ebc9" providerId="ADAL" clId="{51385698-4BBE-409A-9C80-788D3B88E29D}" dt="2022-03-02T14:17:39.024" v="4907" actId="242"/>
          <ac:spMkLst>
            <pc:docMk/>
            <pc:sldMk cId="3595196504" sldId="301"/>
            <ac:spMk id="8" creationId="{AA001346-50D1-4355-8FB6-9BBD2ACB0616}"/>
          </ac:spMkLst>
        </pc:spChg>
        <pc:spChg chg="mod">
          <ac:chgData name="Rachel Ann Lillywhite" userId="b0fe8be1-696a-4457-8be9-cc32cc53ebc9" providerId="ADAL" clId="{51385698-4BBE-409A-9C80-788D3B88E29D}" dt="2022-02-25T14:42:05.078" v="4306" actId="14100"/>
          <ac:spMkLst>
            <pc:docMk/>
            <pc:sldMk cId="3595196504" sldId="301"/>
            <ac:spMk id="10" creationId="{86445C83-6DB5-4371-AC47-D04496BE8F08}"/>
          </ac:spMkLst>
        </pc:spChg>
        <pc:spChg chg="mod">
          <ac:chgData name="Rachel Ann Lillywhite" userId="b0fe8be1-696a-4457-8be9-cc32cc53ebc9" providerId="ADAL" clId="{51385698-4BBE-409A-9C80-788D3B88E29D}" dt="2022-02-28T08:15:35.788" v="4651" actId="14100"/>
          <ac:spMkLst>
            <pc:docMk/>
            <pc:sldMk cId="3595196504" sldId="301"/>
            <ac:spMk id="11" creationId="{9C9C5C6B-CF32-493D-A3BB-65ACCE0BFA7F}"/>
          </ac:spMkLst>
        </pc:spChg>
        <pc:spChg chg="del">
          <ac:chgData name="Rachel Ann Lillywhite" userId="b0fe8be1-696a-4457-8be9-cc32cc53ebc9" providerId="ADAL" clId="{51385698-4BBE-409A-9C80-788D3B88E29D}" dt="2022-02-25T12:07:37.246" v="1128" actId="478"/>
          <ac:spMkLst>
            <pc:docMk/>
            <pc:sldMk cId="3595196504" sldId="301"/>
            <ac:spMk id="12" creationId="{FEDF302D-D04F-4843-BC2B-8C3215C3DE3E}"/>
          </ac:spMkLst>
        </pc:spChg>
        <pc:spChg chg="mod">
          <ac:chgData name="Rachel Ann Lillywhite" userId="b0fe8be1-696a-4457-8be9-cc32cc53ebc9" providerId="ADAL" clId="{51385698-4BBE-409A-9C80-788D3B88E29D}" dt="2022-02-25T14:36:46.425" v="4162" actId="1076"/>
          <ac:spMkLst>
            <pc:docMk/>
            <pc:sldMk cId="3595196504" sldId="301"/>
            <ac:spMk id="13" creationId="{4434AEFA-4C4E-4A56-B238-889997FFD897}"/>
          </ac:spMkLst>
        </pc:spChg>
        <pc:spChg chg="add mod">
          <ac:chgData name="Rachel Ann Lillywhite" userId="b0fe8be1-696a-4457-8be9-cc32cc53ebc9" providerId="ADAL" clId="{51385698-4BBE-409A-9C80-788D3B88E29D}" dt="2022-02-25T17:24:34.993" v="4615" actId="207"/>
          <ac:spMkLst>
            <pc:docMk/>
            <pc:sldMk cId="3595196504" sldId="301"/>
            <ac:spMk id="14" creationId="{7159B2E8-DE21-4330-B390-9282D3A5CFCC}"/>
          </ac:spMkLst>
        </pc:spChg>
        <pc:spChg chg="add mod">
          <ac:chgData name="Rachel Ann Lillywhite" userId="b0fe8be1-696a-4457-8be9-cc32cc53ebc9" providerId="ADAL" clId="{51385698-4BBE-409A-9C80-788D3B88E29D}" dt="2022-02-25T14:49:41.765" v="4450" actId="1076"/>
          <ac:spMkLst>
            <pc:docMk/>
            <pc:sldMk cId="3595196504" sldId="301"/>
            <ac:spMk id="15" creationId="{7FAC0795-7118-4E37-957E-C8260291A8CE}"/>
          </ac:spMkLst>
        </pc:spChg>
        <pc:spChg chg="add mod">
          <ac:chgData name="Rachel Ann Lillywhite" userId="b0fe8be1-696a-4457-8be9-cc32cc53ebc9" providerId="ADAL" clId="{51385698-4BBE-409A-9C80-788D3B88E29D}" dt="2022-02-25T14:39:57.985" v="4230" actId="20577"/>
          <ac:spMkLst>
            <pc:docMk/>
            <pc:sldMk cId="3595196504" sldId="301"/>
            <ac:spMk id="16" creationId="{963D517A-A3A8-46B2-BC7F-FBD0CA0440C9}"/>
          </ac:spMkLst>
        </pc:spChg>
        <pc:spChg chg="add mod">
          <ac:chgData name="Rachel Ann Lillywhite" userId="b0fe8be1-696a-4457-8be9-cc32cc53ebc9" providerId="ADAL" clId="{51385698-4BBE-409A-9C80-788D3B88E29D}" dt="2022-02-25T14:40:10.557" v="4233" actId="20577"/>
          <ac:spMkLst>
            <pc:docMk/>
            <pc:sldMk cId="3595196504" sldId="301"/>
            <ac:spMk id="17" creationId="{7A83B092-4D41-4327-A8C0-1391B3E1E88A}"/>
          </ac:spMkLst>
        </pc:spChg>
        <pc:spChg chg="add mod">
          <ac:chgData name="Rachel Ann Lillywhite" userId="b0fe8be1-696a-4457-8be9-cc32cc53ebc9" providerId="ADAL" clId="{51385698-4BBE-409A-9C80-788D3B88E29D}" dt="2022-02-25T14:40:23.165" v="4237" actId="20577"/>
          <ac:spMkLst>
            <pc:docMk/>
            <pc:sldMk cId="3595196504" sldId="301"/>
            <ac:spMk id="18" creationId="{3C5E3886-A702-4B70-B88D-1CA06FDBE09F}"/>
          </ac:spMkLst>
        </pc:spChg>
        <pc:spChg chg="add mod">
          <ac:chgData name="Rachel Ann Lillywhite" userId="b0fe8be1-696a-4457-8be9-cc32cc53ebc9" providerId="ADAL" clId="{51385698-4BBE-409A-9C80-788D3B88E29D}" dt="2022-02-25T17:23:35.567" v="4610" actId="5793"/>
          <ac:spMkLst>
            <pc:docMk/>
            <pc:sldMk cId="3595196504" sldId="301"/>
            <ac:spMk id="19" creationId="{7B2D2AF1-CC8D-42BC-A267-EED8FA8C8C2E}"/>
          </ac:spMkLst>
        </pc:spChg>
        <pc:spChg chg="mod">
          <ac:chgData name="Rachel Ann Lillywhite" userId="b0fe8be1-696a-4457-8be9-cc32cc53ebc9" providerId="ADAL" clId="{51385698-4BBE-409A-9C80-788D3B88E29D}" dt="2022-02-25T14:49:36.871" v="4449" actId="1076"/>
          <ac:spMkLst>
            <pc:docMk/>
            <pc:sldMk cId="3595196504" sldId="301"/>
            <ac:spMk id="113" creationId="{00000000-0000-0000-0000-000000000000}"/>
          </ac:spMkLst>
        </pc:spChg>
        <pc:picChg chg="mod modCrop">
          <ac:chgData name="Rachel Ann Lillywhite" userId="b0fe8be1-696a-4457-8be9-cc32cc53ebc9" providerId="ADAL" clId="{51385698-4BBE-409A-9C80-788D3B88E29D}" dt="2022-02-25T14:42:35.902" v="4313" actId="1076"/>
          <ac:picMkLst>
            <pc:docMk/>
            <pc:sldMk cId="3595196504" sldId="301"/>
            <ac:picMk id="7" creationId="{DA97FBBE-3714-4438-B486-AA70AE674451}"/>
          </ac:picMkLst>
        </pc:picChg>
      </pc:sldChg>
      <pc:sldChg chg="add del">
        <pc:chgData name="Rachel Ann Lillywhite" userId="b0fe8be1-696a-4457-8be9-cc32cc53ebc9" providerId="ADAL" clId="{51385698-4BBE-409A-9C80-788D3B88E29D}" dt="2022-03-04T12:52:14.895" v="6108" actId="47"/>
        <pc:sldMkLst>
          <pc:docMk/>
          <pc:sldMk cId="2289528749" sldId="305"/>
        </pc:sldMkLst>
      </pc:sldChg>
      <pc:sldChg chg="add del">
        <pc:chgData name="Rachel Ann Lillywhite" userId="b0fe8be1-696a-4457-8be9-cc32cc53ebc9" providerId="ADAL" clId="{51385698-4BBE-409A-9C80-788D3B88E29D}" dt="2022-03-04T11:18:31.979" v="5394" actId="47"/>
        <pc:sldMkLst>
          <pc:docMk/>
          <pc:sldMk cId="3707594445" sldId="308"/>
        </pc:sldMkLst>
      </pc:sldChg>
      <pc:sldChg chg="addSp delSp modSp add del mod">
        <pc:chgData name="Rachel Ann Lillywhite" userId="b0fe8be1-696a-4457-8be9-cc32cc53ebc9" providerId="ADAL" clId="{51385698-4BBE-409A-9C80-788D3B88E29D}" dt="2022-03-04T11:01:51.505" v="5331" actId="47"/>
        <pc:sldMkLst>
          <pc:docMk/>
          <pc:sldMk cId="1855179390" sldId="314"/>
        </pc:sldMkLst>
        <pc:spChg chg="mod">
          <ac:chgData name="Rachel Ann Lillywhite" userId="b0fe8be1-696a-4457-8be9-cc32cc53ebc9" providerId="ADAL" clId="{51385698-4BBE-409A-9C80-788D3B88E29D}" dt="2022-03-02T14:21:30.580" v="5058" actId="20577"/>
          <ac:spMkLst>
            <pc:docMk/>
            <pc:sldMk cId="1855179390" sldId="314"/>
            <ac:spMk id="4" creationId="{00000000-0000-0000-0000-000000000000}"/>
          </ac:spMkLst>
        </pc:spChg>
        <pc:spChg chg="mod">
          <ac:chgData name="Rachel Ann Lillywhite" userId="b0fe8be1-696a-4457-8be9-cc32cc53ebc9" providerId="ADAL" clId="{51385698-4BBE-409A-9C80-788D3B88E29D}" dt="2022-02-28T16:34:30.463" v="4903" actId="1035"/>
          <ac:spMkLst>
            <pc:docMk/>
            <pc:sldMk cId="1855179390" sldId="314"/>
            <ac:spMk id="10" creationId="{279D5A9D-5855-45F3-B908-6EC87F341E6A}"/>
          </ac:spMkLst>
        </pc:spChg>
        <pc:spChg chg="del">
          <ac:chgData name="Rachel Ann Lillywhite" userId="b0fe8be1-696a-4457-8be9-cc32cc53ebc9" providerId="ADAL" clId="{51385698-4BBE-409A-9C80-788D3B88E29D}" dt="2022-02-25T12:07:12.671" v="1123" actId="478"/>
          <ac:spMkLst>
            <pc:docMk/>
            <pc:sldMk cId="1855179390" sldId="314"/>
            <ac:spMk id="11" creationId="{C94018AD-C1B6-4180-BD1B-A5DC4C333CED}"/>
          </ac:spMkLst>
        </pc:spChg>
        <pc:spChg chg="mod">
          <ac:chgData name="Rachel Ann Lillywhite" userId="b0fe8be1-696a-4457-8be9-cc32cc53ebc9" providerId="ADAL" clId="{51385698-4BBE-409A-9C80-788D3B88E29D}" dt="2022-02-25T12:07:10.831" v="1122" actId="207"/>
          <ac:spMkLst>
            <pc:docMk/>
            <pc:sldMk cId="1855179390" sldId="314"/>
            <ac:spMk id="113" creationId="{00000000-0000-0000-0000-000000000000}"/>
          </ac:spMkLst>
        </pc:spChg>
        <pc:picChg chg="del mod">
          <ac:chgData name="Rachel Ann Lillywhite" userId="b0fe8be1-696a-4457-8be9-cc32cc53ebc9" providerId="ADAL" clId="{51385698-4BBE-409A-9C80-788D3B88E29D}" dt="2022-02-25T17:22:25.230" v="4589" actId="478"/>
          <ac:picMkLst>
            <pc:docMk/>
            <pc:sldMk cId="1855179390" sldId="314"/>
            <ac:picMk id="3" creationId="{6BF083F1-9980-4792-B98E-AD416D5F7C2C}"/>
          </ac:picMkLst>
        </pc:picChg>
        <pc:picChg chg="mod">
          <ac:chgData name="Rachel Ann Lillywhite" userId="b0fe8be1-696a-4457-8be9-cc32cc53ebc9" providerId="ADAL" clId="{51385698-4BBE-409A-9C80-788D3B88E29D}" dt="2022-02-25T12:39:36.544" v="2124" actId="1076"/>
          <ac:picMkLst>
            <pc:docMk/>
            <pc:sldMk cId="1855179390" sldId="314"/>
            <ac:picMk id="5" creationId="{BB66760D-D671-4719-BEB9-4AA6FE95A169}"/>
          </ac:picMkLst>
        </pc:picChg>
        <pc:picChg chg="mod">
          <ac:chgData name="Rachel Ann Lillywhite" userId="b0fe8be1-696a-4457-8be9-cc32cc53ebc9" providerId="ADAL" clId="{51385698-4BBE-409A-9C80-788D3B88E29D}" dt="2022-02-28T16:34:30.463" v="4903" actId="1035"/>
          <ac:picMkLst>
            <pc:docMk/>
            <pc:sldMk cId="1855179390" sldId="314"/>
            <ac:picMk id="6" creationId="{023EB399-8A79-4FB6-872A-F8EBDF3DFB6E}"/>
          </ac:picMkLst>
        </pc:picChg>
        <pc:picChg chg="add del mod">
          <ac:chgData name="Rachel Ann Lillywhite" userId="b0fe8be1-696a-4457-8be9-cc32cc53ebc9" providerId="ADAL" clId="{51385698-4BBE-409A-9C80-788D3B88E29D}" dt="2022-03-02T14:24:41.616" v="5061" actId="478"/>
          <ac:picMkLst>
            <pc:docMk/>
            <pc:sldMk cId="1855179390" sldId="314"/>
            <ac:picMk id="9" creationId="{87C328A5-BFF1-44F3-B797-206C60833D13}"/>
          </ac:picMkLst>
        </pc:picChg>
      </pc:sldChg>
      <pc:sldChg chg="addSp delSp modSp add del mod ord modAnim">
        <pc:chgData name="Rachel Ann Lillywhite" userId="b0fe8be1-696a-4457-8be9-cc32cc53ebc9" providerId="ADAL" clId="{51385698-4BBE-409A-9C80-788D3B88E29D}" dt="2022-03-04T11:01:51.505" v="5331" actId="47"/>
        <pc:sldMkLst>
          <pc:docMk/>
          <pc:sldMk cId="3481815990" sldId="315"/>
        </pc:sldMkLst>
        <pc:spChg chg="mod">
          <ac:chgData name="Rachel Ann Lillywhite" userId="b0fe8be1-696a-4457-8be9-cc32cc53ebc9" providerId="ADAL" clId="{51385698-4BBE-409A-9C80-788D3B88E29D}" dt="2022-02-25T12:52:05.167" v="2384" actId="207"/>
          <ac:spMkLst>
            <pc:docMk/>
            <pc:sldMk cId="3481815990" sldId="315"/>
            <ac:spMk id="6" creationId="{782AFBF9-401C-435E-A8C9-CBDCAF425B43}"/>
          </ac:spMkLst>
        </pc:spChg>
        <pc:spChg chg="mod">
          <ac:chgData name="Rachel Ann Lillywhite" userId="b0fe8be1-696a-4457-8be9-cc32cc53ebc9" providerId="ADAL" clId="{51385698-4BBE-409A-9C80-788D3B88E29D}" dt="2022-02-25T15:39:44.331" v="4533" actId="20577"/>
          <ac:spMkLst>
            <pc:docMk/>
            <pc:sldMk cId="3481815990" sldId="315"/>
            <ac:spMk id="9" creationId="{70A35695-DE63-48ED-ABDE-DD6CB724CB2C}"/>
          </ac:spMkLst>
        </pc:spChg>
        <pc:spChg chg="mod">
          <ac:chgData name="Rachel Ann Lillywhite" userId="b0fe8be1-696a-4457-8be9-cc32cc53ebc9" providerId="ADAL" clId="{51385698-4BBE-409A-9C80-788D3B88E29D}" dt="2022-02-25T15:40:11.741" v="4537" actId="1076"/>
          <ac:spMkLst>
            <pc:docMk/>
            <pc:sldMk cId="3481815990" sldId="315"/>
            <ac:spMk id="10" creationId="{CFF841AE-7C56-40B8-B60B-C57452C9A5BD}"/>
          </ac:spMkLst>
        </pc:spChg>
        <pc:spChg chg="mod">
          <ac:chgData name="Rachel Ann Lillywhite" userId="b0fe8be1-696a-4457-8be9-cc32cc53ebc9" providerId="ADAL" clId="{51385698-4BBE-409A-9C80-788D3B88E29D}" dt="2022-02-25T14:19:26.752" v="3816" actId="20577"/>
          <ac:spMkLst>
            <pc:docMk/>
            <pc:sldMk cId="3481815990" sldId="315"/>
            <ac:spMk id="11" creationId="{BE98A360-4971-4CCC-BD1D-84785F72E047}"/>
          </ac:spMkLst>
        </pc:spChg>
        <pc:spChg chg="add del mod">
          <ac:chgData name="Rachel Ann Lillywhite" userId="b0fe8be1-696a-4457-8be9-cc32cc53ebc9" providerId="ADAL" clId="{51385698-4BBE-409A-9C80-788D3B88E29D}" dt="2022-02-25T17:24:49.428" v="4618" actId="207"/>
          <ac:spMkLst>
            <pc:docMk/>
            <pc:sldMk cId="3481815990" sldId="315"/>
            <ac:spMk id="12" creationId="{D93D05EE-A44B-488D-857D-E68B1BD70062}"/>
          </ac:spMkLst>
        </pc:spChg>
        <pc:spChg chg="add mod">
          <ac:chgData name="Rachel Ann Lillywhite" userId="b0fe8be1-696a-4457-8be9-cc32cc53ebc9" providerId="ADAL" clId="{51385698-4BBE-409A-9C80-788D3B88E29D}" dt="2022-02-25T17:24:40.744" v="4616" actId="207"/>
          <ac:spMkLst>
            <pc:docMk/>
            <pc:sldMk cId="3481815990" sldId="315"/>
            <ac:spMk id="13" creationId="{9A2D5D14-D54C-44F2-B664-938E4FBF4C0E}"/>
          </ac:spMkLst>
        </pc:spChg>
        <pc:spChg chg="add del mod">
          <ac:chgData name="Rachel Ann Lillywhite" userId="b0fe8be1-696a-4457-8be9-cc32cc53ebc9" providerId="ADAL" clId="{51385698-4BBE-409A-9C80-788D3B88E29D}" dt="2022-02-25T14:30:25.313" v="4052" actId="1038"/>
          <ac:spMkLst>
            <pc:docMk/>
            <pc:sldMk cId="3481815990" sldId="315"/>
            <ac:spMk id="14" creationId="{64011D1C-9AAC-447B-938E-D2F9B8071285}"/>
          </ac:spMkLst>
        </pc:spChg>
        <pc:spChg chg="mod">
          <ac:chgData name="Rachel Ann Lillywhite" userId="b0fe8be1-696a-4457-8be9-cc32cc53ebc9" providerId="ADAL" clId="{51385698-4BBE-409A-9C80-788D3B88E29D}" dt="2022-02-25T15:39:57.586" v="4536" actId="20577"/>
          <ac:spMkLst>
            <pc:docMk/>
            <pc:sldMk cId="3481815990" sldId="315"/>
            <ac:spMk id="15" creationId="{1AB2B63C-5AAB-4DFE-8552-99E90B66F0FC}"/>
          </ac:spMkLst>
        </pc:spChg>
        <pc:spChg chg="mod">
          <ac:chgData name="Rachel Ann Lillywhite" userId="b0fe8be1-696a-4457-8be9-cc32cc53ebc9" providerId="ADAL" clId="{51385698-4BBE-409A-9C80-788D3B88E29D}" dt="2022-02-25T17:24:49.428" v="4618" actId="207"/>
          <ac:spMkLst>
            <pc:docMk/>
            <pc:sldMk cId="3481815990" sldId="315"/>
            <ac:spMk id="16" creationId="{54FCFC04-46EB-47CF-A6BF-850A7A7D6A7D}"/>
          </ac:spMkLst>
        </pc:spChg>
        <pc:spChg chg="mod">
          <ac:chgData name="Rachel Ann Lillywhite" userId="b0fe8be1-696a-4457-8be9-cc32cc53ebc9" providerId="ADAL" clId="{51385698-4BBE-409A-9C80-788D3B88E29D}" dt="2022-02-25T17:24:49.428" v="4618" actId="207"/>
          <ac:spMkLst>
            <pc:docMk/>
            <pc:sldMk cId="3481815990" sldId="315"/>
            <ac:spMk id="17" creationId="{386628BC-73C8-4131-9DC7-1DD939CC3869}"/>
          </ac:spMkLst>
        </pc:spChg>
        <pc:spChg chg="mod">
          <ac:chgData name="Rachel Ann Lillywhite" userId="b0fe8be1-696a-4457-8be9-cc32cc53ebc9" providerId="ADAL" clId="{51385698-4BBE-409A-9C80-788D3B88E29D}" dt="2022-02-25T17:24:49.428" v="4618" actId="207"/>
          <ac:spMkLst>
            <pc:docMk/>
            <pc:sldMk cId="3481815990" sldId="315"/>
            <ac:spMk id="18" creationId="{60A45BE9-C3A4-4738-B704-9C4AA0C77AC3}"/>
          </ac:spMkLst>
        </pc:spChg>
      </pc:sldChg>
      <pc:sldChg chg="addSp delSp modSp add del mod">
        <pc:chgData name="Rachel Ann Lillywhite" userId="b0fe8be1-696a-4457-8be9-cc32cc53ebc9" providerId="ADAL" clId="{51385698-4BBE-409A-9C80-788D3B88E29D}" dt="2022-02-25T14:37:01.975" v="4164" actId="47"/>
        <pc:sldMkLst>
          <pc:docMk/>
          <pc:sldMk cId="2072177916" sldId="316"/>
        </pc:sldMkLst>
        <pc:spChg chg="mod">
          <ac:chgData name="Rachel Ann Lillywhite" userId="b0fe8be1-696a-4457-8be9-cc32cc53ebc9" providerId="ADAL" clId="{51385698-4BBE-409A-9C80-788D3B88E29D}" dt="2022-02-25T14:26:45.474" v="4007" actId="1035"/>
          <ac:spMkLst>
            <pc:docMk/>
            <pc:sldMk cId="2072177916" sldId="316"/>
            <ac:spMk id="4" creationId="{00000000-0000-0000-0000-000000000000}"/>
          </ac:spMkLst>
        </pc:spChg>
        <pc:spChg chg="mod">
          <ac:chgData name="Rachel Ann Lillywhite" userId="b0fe8be1-696a-4457-8be9-cc32cc53ebc9" providerId="ADAL" clId="{51385698-4BBE-409A-9C80-788D3B88E29D}" dt="2022-02-25T14:26:42.008" v="4004" actId="1076"/>
          <ac:spMkLst>
            <pc:docMk/>
            <pc:sldMk cId="2072177916" sldId="316"/>
            <ac:spMk id="7" creationId="{83057CCE-F92B-4F4C-B814-BE53C55D7B2E}"/>
          </ac:spMkLst>
        </pc:spChg>
        <pc:spChg chg="mod">
          <ac:chgData name="Rachel Ann Lillywhite" userId="b0fe8be1-696a-4457-8be9-cc32cc53ebc9" providerId="ADAL" clId="{51385698-4BBE-409A-9C80-788D3B88E29D}" dt="2022-02-25T14:26:33.124" v="4002" actId="14100"/>
          <ac:spMkLst>
            <pc:docMk/>
            <pc:sldMk cId="2072177916" sldId="316"/>
            <ac:spMk id="8" creationId="{AA001346-50D1-4355-8FB6-9BBD2ACB0616}"/>
          </ac:spMkLst>
        </pc:spChg>
        <pc:spChg chg="add del mod">
          <ac:chgData name="Rachel Ann Lillywhite" userId="b0fe8be1-696a-4457-8be9-cc32cc53ebc9" providerId="ADAL" clId="{51385698-4BBE-409A-9C80-788D3B88E29D}" dt="2022-02-25T14:25:44.711" v="3987" actId="478"/>
          <ac:spMkLst>
            <pc:docMk/>
            <pc:sldMk cId="2072177916" sldId="316"/>
            <ac:spMk id="9" creationId="{2F525332-D1FC-446D-8BD4-4B6062309EF7}"/>
          </ac:spMkLst>
        </pc:spChg>
        <pc:spChg chg="mod">
          <ac:chgData name="Rachel Ann Lillywhite" userId="b0fe8be1-696a-4457-8be9-cc32cc53ebc9" providerId="ADAL" clId="{51385698-4BBE-409A-9C80-788D3B88E29D}" dt="2022-02-25T12:52:15.530" v="2385" actId="207"/>
          <ac:spMkLst>
            <pc:docMk/>
            <pc:sldMk cId="2072177916" sldId="316"/>
            <ac:spMk id="113" creationId="{00000000-0000-0000-0000-000000000000}"/>
          </ac:spMkLst>
        </pc:spChg>
        <pc:picChg chg="mod">
          <ac:chgData name="Rachel Ann Lillywhite" userId="b0fe8be1-696a-4457-8be9-cc32cc53ebc9" providerId="ADAL" clId="{51385698-4BBE-409A-9C80-788D3B88E29D}" dt="2022-02-25T14:26:18.562" v="3999" actId="1076"/>
          <ac:picMkLst>
            <pc:docMk/>
            <pc:sldMk cId="2072177916" sldId="316"/>
            <ac:picMk id="3" creationId="{A1D1E819-9404-4C6B-9D60-3B5B02E26606}"/>
          </ac:picMkLst>
        </pc:picChg>
      </pc:sldChg>
      <pc:sldChg chg="add del">
        <pc:chgData name="Rachel Ann Lillywhite" userId="b0fe8be1-696a-4457-8be9-cc32cc53ebc9" providerId="ADAL" clId="{51385698-4BBE-409A-9C80-788D3B88E29D}" dt="2022-03-04T13:00:59.610" v="6582" actId="47"/>
        <pc:sldMkLst>
          <pc:docMk/>
          <pc:sldMk cId="4196771699" sldId="318"/>
        </pc:sldMkLst>
      </pc:sldChg>
      <pc:sldChg chg="delSp modSp add del mod">
        <pc:chgData name="Rachel Ann Lillywhite" userId="b0fe8be1-696a-4457-8be9-cc32cc53ebc9" providerId="ADAL" clId="{51385698-4BBE-409A-9C80-788D3B88E29D}" dt="2022-03-04T14:05:37.076" v="6768" actId="2696"/>
        <pc:sldMkLst>
          <pc:docMk/>
          <pc:sldMk cId="1978739516" sldId="324"/>
        </pc:sldMkLst>
        <pc:spChg chg="mod">
          <ac:chgData name="Rachel Ann Lillywhite" userId="b0fe8be1-696a-4457-8be9-cc32cc53ebc9" providerId="ADAL" clId="{51385698-4BBE-409A-9C80-788D3B88E29D}" dt="2022-03-04T13:02:39.416" v="6590" actId="1076"/>
          <ac:spMkLst>
            <pc:docMk/>
            <pc:sldMk cId="1978739516" sldId="324"/>
            <ac:spMk id="8" creationId="{144B7652-ECC4-4E28-A1D0-4FBAEBE3EF4F}"/>
          </ac:spMkLst>
        </pc:spChg>
        <pc:spChg chg="del">
          <ac:chgData name="Rachel Ann Lillywhite" userId="b0fe8be1-696a-4457-8be9-cc32cc53ebc9" providerId="ADAL" clId="{51385698-4BBE-409A-9C80-788D3B88E29D}" dt="2022-03-04T13:01:13.198" v="6583" actId="478"/>
          <ac:spMkLst>
            <pc:docMk/>
            <pc:sldMk cId="1978739516" sldId="324"/>
            <ac:spMk id="12" creationId="{FEDF302D-D04F-4843-BC2B-8C3215C3DE3E}"/>
          </ac:spMkLst>
        </pc:spChg>
        <pc:spChg chg="mod">
          <ac:chgData name="Rachel Ann Lillywhite" userId="b0fe8be1-696a-4457-8be9-cc32cc53ebc9" providerId="ADAL" clId="{51385698-4BBE-409A-9C80-788D3B88E29D}" dt="2022-03-04T13:02:33.688" v="6589" actId="1076"/>
          <ac:spMkLst>
            <pc:docMk/>
            <pc:sldMk cId="1978739516" sldId="324"/>
            <ac:spMk id="13" creationId="{DFBC79C8-AA8A-4B6F-8B4E-1F0266C0FA03}"/>
          </ac:spMkLst>
        </pc:spChg>
        <pc:spChg chg="mod">
          <ac:chgData name="Rachel Ann Lillywhite" userId="b0fe8be1-696a-4457-8be9-cc32cc53ebc9" providerId="ADAL" clId="{51385698-4BBE-409A-9C80-788D3B88E29D}" dt="2022-03-04T13:02:19.698" v="6586" actId="207"/>
          <ac:spMkLst>
            <pc:docMk/>
            <pc:sldMk cId="1978739516" sldId="324"/>
            <ac:spMk id="113" creationId="{00000000-0000-0000-0000-000000000000}"/>
          </ac:spMkLst>
        </pc:spChg>
      </pc:sldChg>
      <pc:sldChg chg="addSp delSp modSp add mod ord">
        <pc:chgData name="Rachel Ann Lillywhite" userId="b0fe8be1-696a-4457-8be9-cc32cc53ebc9" providerId="ADAL" clId="{51385698-4BBE-409A-9C80-788D3B88E29D}" dt="2022-03-14T11:01:07.925" v="8234" actId="14100"/>
        <pc:sldMkLst>
          <pc:docMk/>
          <pc:sldMk cId="3434366592" sldId="324"/>
        </pc:sldMkLst>
        <pc:spChg chg="add del mod">
          <ac:chgData name="Rachel Ann Lillywhite" userId="b0fe8be1-696a-4457-8be9-cc32cc53ebc9" providerId="ADAL" clId="{51385698-4BBE-409A-9C80-788D3B88E29D}" dt="2022-03-04T14:54:12.759" v="7874" actId="478"/>
          <ac:spMkLst>
            <pc:docMk/>
            <pc:sldMk cId="3434366592" sldId="324"/>
            <ac:spMk id="3" creationId="{2B40608A-B395-4F83-8426-FB6000BF46B7}"/>
          </ac:spMkLst>
        </pc:spChg>
        <pc:spChg chg="add mod">
          <ac:chgData name="Rachel Ann Lillywhite" userId="b0fe8be1-696a-4457-8be9-cc32cc53ebc9" providerId="ADAL" clId="{51385698-4BBE-409A-9C80-788D3B88E29D}" dt="2022-03-04T14:58:09.991" v="7992" actId="1076"/>
          <ac:spMkLst>
            <pc:docMk/>
            <pc:sldMk cId="3434366592" sldId="324"/>
            <ac:spMk id="7" creationId="{96FC527D-64B4-4524-B898-1A7A919A9C5D}"/>
          </ac:spMkLst>
        </pc:spChg>
        <pc:spChg chg="mod">
          <ac:chgData name="Rachel Ann Lillywhite" userId="b0fe8be1-696a-4457-8be9-cc32cc53ebc9" providerId="ADAL" clId="{51385698-4BBE-409A-9C80-788D3B88E29D}" dt="2022-03-08T10:32:28.407" v="8108" actId="20577"/>
          <ac:spMkLst>
            <pc:docMk/>
            <pc:sldMk cId="3434366592" sldId="324"/>
            <ac:spMk id="8" creationId="{144B7652-ECC4-4E28-A1D0-4FBAEBE3EF4F}"/>
          </ac:spMkLst>
        </pc:spChg>
        <pc:spChg chg="add mod">
          <ac:chgData name="Rachel Ann Lillywhite" userId="b0fe8be1-696a-4457-8be9-cc32cc53ebc9" providerId="ADAL" clId="{51385698-4BBE-409A-9C80-788D3B88E29D}" dt="2022-03-04T14:58:04.551" v="7991" actId="1036"/>
          <ac:spMkLst>
            <pc:docMk/>
            <pc:sldMk cId="3434366592" sldId="324"/>
            <ac:spMk id="9" creationId="{810B322B-5852-43C3-BAB1-2B2910FE0E2F}"/>
          </ac:spMkLst>
        </pc:spChg>
        <pc:spChg chg="add mod">
          <ac:chgData name="Rachel Ann Lillywhite" userId="b0fe8be1-696a-4457-8be9-cc32cc53ebc9" providerId="ADAL" clId="{51385698-4BBE-409A-9C80-788D3B88E29D}" dt="2022-03-14T11:01:07.925" v="8234" actId="14100"/>
          <ac:spMkLst>
            <pc:docMk/>
            <pc:sldMk cId="3434366592" sldId="324"/>
            <ac:spMk id="10" creationId="{A866DD23-9096-48E2-8F27-5ABCAD31048C}"/>
          </ac:spMkLst>
        </pc:spChg>
        <pc:spChg chg="del mod">
          <ac:chgData name="Rachel Ann Lillywhite" userId="b0fe8be1-696a-4457-8be9-cc32cc53ebc9" providerId="ADAL" clId="{51385698-4BBE-409A-9C80-788D3B88E29D}" dt="2022-03-04T14:54:09.254" v="7873" actId="478"/>
          <ac:spMkLst>
            <pc:docMk/>
            <pc:sldMk cId="3434366592" sldId="324"/>
            <ac:spMk id="13" creationId="{DFBC79C8-AA8A-4B6F-8B4E-1F0266C0FA03}"/>
          </ac:spMkLst>
        </pc:spChg>
        <pc:spChg chg="mod">
          <ac:chgData name="Rachel Ann Lillywhite" userId="b0fe8be1-696a-4457-8be9-cc32cc53ebc9" providerId="ADAL" clId="{51385698-4BBE-409A-9C80-788D3B88E29D}" dt="2022-03-04T14:12:41.147" v="6959" actId="1076"/>
          <ac:spMkLst>
            <pc:docMk/>
            <pc:sldMk cId="3434366592" sldId="324"/>
            <ac:spMk id="113" creationId="{00000000-0000-0000-0000-000000000000}"/>
          </ac:spMkLst>
        </pc:spChg>
        <pc:picChg chg="mod ord">
          <ac:chgData name="Rachel Ann Lillywhite" userId="b0fe8be1-696a-4457-8be9-cc32cc53ebc9" providerId="ADAL" clId="{51385698-4BBE-409A-9C80-788D3B88E29D}" dt="2022-03-08T10:32:30.951" v="8109" actId="1076"/>
          <ac:picMkLst>
            <pc:docMk/>
            <pc:sldMk cId="3434366592" sldId="324"/>
            <ac:picMk id="6" creationId="{5361C6FF-CF0C-41AC-9589-A4700F74602A}"/>
          </ac:picMkLst>
        </pc:picChg>
      </pc:sldChg>
      <pc:sldChg chg="add del">
        <pc:chgData name="Rachel Ann Lillywhite" userId="b0fe8be1-696a-4457-8be9-cc32cc53ebc9" providerId="ADAL" clId="{51385698-4BBE-409A-9C80-788D3B88E29D}" dt="2022-03-04T14:05:37.076" v="6768" actId="2696"/>
        <pc:sldMkLst>
          <pc:docMk/>
          <pc:sldMk cId="1489535188" sldId="327"/>
        </pc:sldMkLst>
      </pc:sldChg>
      <pc:sldChg chg="delSp modSp add del mod ord">
        <pc:chgData name="Rachel Ann Lillywhite" userId="b0fe8be1-696a-4457-8be9-cc32cc53ebc9" providerId="ADAL" clId="{51385698-4BBE-409A-9C80-788D3B88E29D}" dt="2022-03-04T14:30:29.116" v="7435" actId="47"/>
        <pc:sldMkLst>
          <pc:docMk/>
          <pc:sldMk cId="3257688782" sldId="327"/>
        </pc:sldMkLst>
        <pc:spChg chg="del mod">
          <ac:chgData name="Rachel Ann Lillywhite" userId="b0fe8be1-696a-4457-8be9-cc32cc53ebc9" providerId="ADAL" clId="{51385698-4BBE-409A-9C80-788D3B88E29D}" dt="2022-03-04T14:28:57.648" v="7406" actId="478"/>
          <ac:spMkLst>
            <pc:docMk/>
            <pc:sldMk cId="3257688782" sldId="327"/>
            <ac:spMk id="11" creationId="{3493E591-77ED-4F22-A3E4-BCC7E5CA109A}"/>
          </ac:spMkLst>
        </pc:spChg>
        <pc:spChg chg="del mod">
          <ac:chgData name="Rachel Ann Lillywhite" userId="b0fe8be1-696a-4457-8be9-cc32cc53ebc9" providerId="ADAL" clId="{51385698-4BBE-409A-9C80-788D3B88E29D}" dt="2022-03-04T14:29:01.928" v="7408" actId="478"/>
          <ac:spMkLst>
            <pc:docMk/>
            <pc:sldMk cId="3257688782" sldId="327"/>
            <ac:spMk id="12" creationId="{EB169EC7-CEAF-412B-9D9E-5F6E8A42E6DA}"/>
          </ac:spMkLst>
        </pc:spChg>
      </pc:sldChg>
      <pc:sldChg chg="add del ord">
        <pc:chgData name="Rachel Ann Lillywhite" userId="b0fe8be1-696a-4457-8be9-cc32cc53ebc9" providerId="ADAL" clId="{51385698-4BBE-409A-9C80-788D3B88E29D}" dt="2022-03-04T14:30:28.324" v="7434" actId="47"/>
        <pc:sldMkLst>
          <pc:docMk/>
          <pc:sldMk cId="268068327" sldId="328"/>
        </pc:sldMkLst>
      </pc:sldChg>
      <pc:sldChg chg="add del">
        <pc:chgData name="Rachel Ann Lillywhite" userId="b0fe8be1-696a-4457-8be9-cc32cc53ebc9" providerId="ADAL" clId="{51385698-4BBE-409A-9C80-788D3B88E29D}" dt="2022-03-04T14:05:37.076" v="6768" actId="2696"/>
        <pc:sldMkLst>
          <pc:docMk/>
          <pc:sldMk cId="2532392538" sldId="328"/>
        </pc:sldMkLst>
      </pc:sldChg>
      <pc:sldChg chg="addSp delSp modSp del mod ord delAnim modAnim">
        <pc:chgData name="Rachel Ann Lillywhite" userId="b0fe8be1-696a-4457-8be9-cc32cc53ebc9" providerId="ADAL" clId="{51385698-4BBE-409A-9C80-788D3B88E29D}" dt="2022-03-04T11:01:51.505" v="5331" actId="47"/>
        <pc:sldMkLst>
          <pc:docMk/>
          <pc:sldMk cId="1169611400" sldId="398"/>
        </pc:sldMkLst>
        <pc:spChg chg="mod">
          <ac:chgData name="Rachel Ann Lillywhite" userId="b0fe8be1-696a-4457-8be9-cc32cc53ebc9" providerId="ADAL" clId="{51385698-4BBE-409A-9C80-788D3B88E29D}" dt="2022-02-25T11:57:14.305" v="1023" actId="14100"/>
          <ac:spMkLst>
            <pc:docMk/>
            <pc:sldMk cId="1169611400" sldId="398"/>
            <ac:spMk id="6" creationId="{291891AD-7597-442E-A28D-7D4FDE181CF2}"/>
          </ac:spMkLst>
        </pc:spChg>
        <pc:spChg chg="mod">
          <ac:chgData name="Rachel Ann Lillywhite" userId="b0fe8be1-696a-4457-8be9-cc32cc53ebc9" providerId="ADAL" clId="{51385698-4BBE-409A-9C80-788D3B88E29D}" dt="2022-02-25T11:57:11.649" v="1022" actId="14100"/>
          <ac:spMkLst>
            <pc:docMk/>
            <pc:sldMk cId="1169611400" sldId="398"/>
            <ac:spMk id="17" creationId="{158410A4-5951-4AB8-8138-4C6B5E0B8268}"/>
          </ac:spMkLst>
        </pc:spChg>
        <pc:picChg chg="del">
          <ac:chgData name="Rachel Ann Lillywhite" userId="b0fe8be1-696a-4457-8be9-cc32cc53ebc9" providerId="ADAL" clId="{51385698-4BBE-409A-9C80-788D3B88E29D}" dt="2022-02-25T11:50:06.886" v="880" actId="478"/>
          <ac:picMkLst>
            <pc:docMk/>
            <pc:sldMk cId="1169611400" sldId="398"/>
            <ac:picMk id="5" creationId="{91260F29-27E0-4177-9A79-98DE486517A9}"/>
          </ac:picMkLst>
        </pc:picChg>
        <pc:picChg chg="add mod">
          <ac:chgData name="Rachel Ann Lillywhite" userId="b0fe8be1-696a-4457-8be9-cc32cc53ebc9" providerId="ADAL" clId="{51385698-4BBE-409A-9C80-788D3B88E29D}" dt="2022-02-25T11:58:00.133" v="1024" actId="1076"/>
          <ac:picMkLst>
            <pc:docMk/>
            <pc:sldMk cId="1169611400" sldId="398"/>
            <ac:picMk id="7" creationId="{D47EFE2A-4E46-405E-9BA6-4EC28A24D1A9}"/>
          </ac:picMkLst>
        </pc:picChg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1008057722" sldId="474"/>
        </pc:sldMkLst>
      </pc:sldChg>
      <pc:sldChg chg="addSp delSp modSp mod">
        <pc:chgData name="Rachel Ann Lillywhite" userId="b0fe8be1-696a-4457-8be9-cc32cc53ebc9" providerId="ADAL" clId="{51385698-4BBE-409A-9C80-788D3B88E29D}" dt="2022-02-28T16:20:27.770" v="4692" actId="1037"/>
        <pc:sldMkLst>
          <pc:docMk/>
          <pc:sldMk cId="1695256830" sldId="499"/>
        </pc:sldMkLst>
        <pc:spChg chg="mod">
          <ac:chgData name="Rachel Ann Lillywhite" userId="b0fe8be1-696a-4457-8be9-cc32cc53ebc9" providerId="ADAL" clId="{51385698-4BBE-409A-9C80-788D3B88E29D}" dt="2022-02-28T16:20:27.770" v="4692" actId="1037"/>
          <ac:spMkLst>
            <pc:docMk/>
            <pc:sldMk cId="1695256830" sldId="499"/>
            <ac:spMk id="2" creationId="{15621D67-E437-40D2-B1C2-04B39796D123}"/>
          </ac:spMkLst>
        </pc:spChg>
        <pc:spChg chg="mod">
          <ac:chgData name="Rachel Ann Lillywhite" userId="b0fe8be1-696a-4457-8be9-cc32cc53ebc9" providerId="ADAL" clId="{51385698-4BBE-409A-9C80-788D3B88E29D}" dt="2022-02-28T16:20:27.770" v="4692" actId="1037"/>
          <ac:spMkLst>
            <pc:docMk/>
            <pc:sldMk cId="1695256830" sldId="499"/>
            <ac:spMk id="3" creationId="{FBBA459F-2983-4C34-8656-6AFFE146681B}"/>
          </ac:spMkLst>
        </pc:spChg>
        <pc:spChg chg="add del mod">
          <ac:chgData name="Rachel Ann Lillywhite" userId="b0fe8be1-696a-4457-8be9-cc32cc53ebc9" providerId="ADAL" clId="{51385698-4BBE-409A-9C80-788D3B88E29D}" dt="2022-02-25T14:45:24.910" v="4339" actId="478"/>
          <ac:spMkLst>
            <pc:docMk/>
            <pc:sldMk cId="1695256830" sldId="499"/>
            <ac:spMk id="5" creationId="{17452695-2908-4A63-B0C6-9E009C2FFE91}"/>
          </ac:spMkLst>
        </pc:spChg>
        <pc:picChg chg="mod modCrop">
          <ac:chgData name="Rachel Ann Lillywhite" userId="b0fe8be1-696a-4457-8be9-cc32cc53ebc9" providerId="ADAL" clId="{51385698-4BBE-409A-9C80-788D3B88E29D}" dt="2022-02-28T16:20:27.770" v="4692" actId="1037"/>
          <ac:picMkLst>
            <pc:docMk/>
            <pc:sldMk cId="1695256830" sldId="499"/>
            <ac:picMk id="6" creationId="{8C47DF46-596A-478E-AE2A-FA33DCB5F76A}"/>
          </ac:picMkLst>
        </pc:picChg>
      </pc:sldChg>
      <pc:sldChg chg="modSp mod ord">
        <pc:chgData name="Rachel Ann Lillywhite" userId="b0fe8be1-696a-4457-8be9-cc32cc53ebc9" providerId="ADAL" clId="{51385698-4BBE-409A-9C80-788D3B88E29D}" dt="2022-03-04T15:23:41.711" v="7994" actId="20577"/>
        <pc:sldMkLst>
          <pc:docMk/>
          <pc:sldMk cId="956598502" sldId="501"/>
        </pc:sldMkLst>
        <pc:spChg chg="mod">
          <ac:chgData name="Rachel Ann Lillywhite" userId="b0fe8be1-696a-4457-8be9-cc32cc53ebc9" providerId="ADAL" clId="{51385698-4BBE-409A-9C80-788D3B88E29D}" dt="2022-02-25T14:55:02.118" v="4504" actId="1076"/>
          <ac:spMkLst>
            <pc:docMk/>
            <pc:sldMk cId="956598502" sldId="501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51385698-4BBE-409A-9C80-788D3B88E29D}" dt="2022-03-04T15:23:41.711" v="7994" actId="20577"/>
          <ac:spMkLst>
            <pc:docMk/>
            <pc:sldMk cId="956598502" sldId="501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51385698-4BBE-409A-9C80-788D3B88E29D}" dt="2022-03-04T14:04:51.386" v="6706" actId="1076"/>
          <ac:spMkLst>
            <pc:docMk/>
            <pc:sldMk cId="956598502" sldId="501"/>
            <ac:spMk id="13" creationId="{C077EC3C-C38E-4802-BDC6-8693A4B5B927}"/>
          </ac:spMkLst>
        </pc:spChg>
        <pc:spChg chg="mod">
          <ac:chgData name="Rachel Ann Lillywhite" userId="b0fe8be1-696a-4457-8be9-cc32cc53ebc9" providerId="ADAL" clId="{51385698-4BBE-409A-9C80-788D3B88E29D}" dt="2022-03-04T12:41:55.669" v="5627" actId="20577"/>
          <ac:spMkLst>
            <pc:docMk/>
            <pc:sldMk cId="956598502" sldId="501"/>
            <ac:spMk id="16" creationId="{A920C91C-647C-478A-9F64-4A2ADB5D54E8}"/>
          </ac:spMkLst>
        </pc:spChg>
        <pc:spChg chg="mod">
          <ac:chgData name="Rachel Ann Lillywhite" userId="b0fe8be1-696a-4457-8be9-cc32cc53ebc9" providerId="ADAL" clId="{51385698-4BBE-409A-9C80-788D3B88E29D}" dt="2022-03-04T14:05:25.044" v="6767" actId="20577"/>
          <ac:spMkLst>
            <pc:docMk/>
            <pc:sldMk cId="956598502" sldId="501"/>
            <ac:spMk id="21" creationId="{0530D7CC-692E-4371-8B09-46F5D856D02C}"/>
          </ac:spMkLst>
        </pc:spChg>
        <pc:spChg chg="mod">
          <ac:chgData name="Rachel Ann Lillywhite" userId="b0fe8be1-696a-4457-8be9-cc32cc53ebc9" providerId="ADAL" clId="{51385698-4BBE-409A-9C80-788D3B88E29D}" dt="2022-03-04T11:32:43.687" v="5462" actId="1038"/>
          <ac:spMkLst>
            <pc:docMk/>
            <pc:sldMk cId="956598502" sldId="501"/>
            <ac:spMk id="25" creationId="{8EFF8D1A-9B98-4167-9F7C-410D62B9E418}"/>
          </ac:spMkLst>
        </pc:spChg>
        <pc:grpChg chg="mod">
          <ac:chgData name="Rachel Ann Lillywhite" userId="b0fe8be1-696a-4457-8be9-cc32cc53ebc9" providerId="ADAL" clId="{51385698-4BBE-409A-9C80-788D3B88E29D}" dt="2022-03-04T14:04:48.917" v="6705" actId="1076"/>
          <ac:grpSpMkLst>
            <pc:docMk/>
            <pc:sldMk cId="956598502" sldId="501"/>
            <ac:grpSpMk id="3" creationId="{B03941FA-39F6-4EC7-81A3-76908C00767E}"/>
          </ac:grpSpMkLst>
        </pc:grpChg>
      </pc:sldChg>
      <pc:sldChg chg="addSp delSp modSp mod ord delAnim modAnim">
        <pc:chgData name="Rachel Ann Lillywhite" userId="b0fe8be1-696a-4457-8be9-cc32cc53ebc9" providerId="ADAL" clId="{51385698-4BBE-409A-9C80-788D3B88E29D}" dt="2022-03-14T11:00:29.592" v="8233" actId="1076"/>
        <pc:sldMkLst>
          <pc:docMk/>
          <pc:sldMk cId="3257897640" sldId="502"/>
        </pc:sldMkLst>
        <pc:spChg chg="add mod">
          <ac:chgData name="Rachel Ann Lillywhite" userId="b0fe8be1-696a-4457-8be9-cc32cc53ebc9" providerId="ADAL" clId="{51385698-4BBE-409A-9C80-788D3B88E29D}" dt="2022-03-14T11:00:29.592" v="8233" actId="1076"/>
          <ac:spMkLst>
            <pc:docMk/>
            <pc:sldMk cId="3257897640" sldId="502"/>
            <ac:spMk id="6" creationId="{B4EF5D42-8F79-476A-A57C-31D02042B332}"/>
          </ac:spMkLst>
        </pc:spChg>
        <pc:spChg chg="del mod">
          <ac:chgData name="Rachel Ann Lillywhite" userId="b0fe8be1-696a-4457-8be9-cc32cc53ebc9" providerId="ADAL" clId="{51385698-4BBE-409A-9C80-788D3B88E29D}" dt="2022-02-25T11:31:23.380" v="655" actId="478"/>
          <ac:spMkLst>
            <pc:docMk/>
            <pc:sldMk cId="3257897640" sldId="502"/>
            <ac:spMk id="7" creationId="{2368E86D-B35A-4E35-A1C1-E2D4D67E2F40}"/>
          </ac:spMkLst>
        </pc:spChg>
        <pc:spChg chg="del mod">
          <ac:chgData name="Rachel Ann Lillywhite" userId="b0fe8be1-696a-4457-8be9-cc32cc53ebc9" providerId="ADAL" clId="{51385698-4BBE-409A-9C80-788D3B88E29D}" dt="2022-02-25T11:27:22.342" v="523" actId="478"/>
          <ac:spMkLst>
            <pc:docMk/>
            <pc:sldMk cId="3257897640" sldId="502"/>
            <ac:spMk id="8" creationId="{659ACA2C-0EF6-4289-99E4-8CB574C733D1}"/>
          </ac:spMkLst>
        </pc:spChg>
        <pc:spChg chg="del mod">
          <ac:chgData name="Rachel Ann Lillywhite" userId="b0fe8be1-696a-4457-8be9-cc32cc53ebc9" providerId="ADAL" clId="{51385698-4BBE-409A-9C80-788D3B88E29D}" dt="2022-03-02T16:11:46.287" v="5117" actId="478"/>
          <ac:spMkLst>
            <pc:docMk/>
            <pc:sldMk cId="3257897640" sldId="502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51385698-4BBE-409A-9C80-788D3B88E29D}" dt="2022-03-14T10:59:41.785" v="8225" actId="255"/>
          <ac:spMkLst>
            <pc:docMk/>
            <pc:sldMk cId="3257897640" sldId="502"/>
            <ac:spMk id="10" creationId="{82E46606-D45F-48D0-82E1-5E0E15C496F2}"/>
          </ac:spMkLst>
        </pc:spChg>
        <pc:spChg chg="del mod">
          <ac:chgData name="Rachel Ann Lillywhite" userId="b0fe8be1-696a-4457-8be9-cc32cc53ebc9" providerId="ADAL" clId="{51385698-4BBE-409A-9C80-788D3B88E29D}" dt="2022-03-02T16:11:46.287" v="5117" actId="478"/>
          <ac:spMkLst>
            <pc:docMk/>
            <pc:sldMk cId="3257897640" sldId="502"/>
            <ac:spMk id="10" creationId="{A2FDA205-EEF5-4FB6-AFA9-DD039F7769A3}"/>
          </ac:spMkLst>
        </pc:spChg>
        <pc:spChg chg="del">
          <ac:chgData name="Rachel Ann Lillywhite" userId="b0fe8be1-696a-4457-8be9-cc32cc53ebc9" providerId="ADAL" clId="{51385698-4BBE-409A-9C80-788D3B88E29D}" dt="2022-02-25T11:27:04.895" v="518" actId="478"/>
          <ac:spMkLst>
            <pc:docMk/>
            <pc:sldMk cId="3257897640" sldId="502"/>
            <ac:spMk id="11" creationId="{E3EF39CC-F83B-4790-9949-7F3A81F7E32A}"/>
          </ac:spMkLst>
        </pc:spChg>
        <pc:spChg chg="add mod">
          <ac:chgData name="Rachel Ann Lillywhite" userId="b0fe8be1-696a-4457-8be9-cc32cc53ebc9" providerId="ADAL" clId="{51385698-4BBE-409A-9C80-788D3B88E29D}" dt="2022-03-02T16:11:59.370" v="5119" actId="207"/>
          <ac:spMkLst>
            <pc:docMk/>
            <pc:sldMk cId="3257897640" sldId="502"/>
            <ac:spMk id="11" creationId="{E49400B6-EC44-4C33-82FB-5ED21F5E0CA7}"/>
          </ac:spMkLst>
        </pc:spChg>
        <pc:spChg chg="del">
          <ac:chgData name="Rachel Ann Lillywhite" userId="b0fe8be1-696a-4457-8be9-cc32cc53ebc9" providerId="ADAL" clId="{51385698-4BBE-409A-9C80-788D3B88E29D}" dt="2022-02-25T11:27:20.534" v="522" actId="478"/>
          <ac:spMkLst>
            <pc:docMk/>
            <pc:sldMk cId="3257897640" sldId="502"/>
            <ac:spMk id="12" creationId="{2B64E7D3-211B-4B97-87D1-20C7E22AD9C7}"/>
          </ac:spMkLst>
        </pc:spChg>
        <pc:spChg chg="add del mod">
          <ac:chgData name="Rachel Ann Lillywhite" userId="b0fe8be1-696a-4457-8be9-cc32cc53ebc9" providerId="ADAL" clId="{51385698-4BBE-409A-9C80-788D3B88E29D}" dt="2022-03-04T12:40:00.674" v="5552" actId="478"/>
          <ac:spMkLst>
            <pc:docMk/>
            <pc:sldMk cId="3257897640" sldId="502"/>
            <ac:spMk id="12" creationId="{D1224E64-E03D-445D-B87D-38C53D4F17E6}"/>
          </ac:spMkLst>
        </pc:spChg>
        <pc:spChg chg="add mod">
          <ac:chgData name="Rachel Ann Lillywhite" userId="b0fe8be1-696a-4457-8be9-cc32cc53ebc9" providerId="ADAL" clId="{51385698-4BBE-409A-9C80-788D3B88E29D}" dt="2022-03-14T10:59:47.031" v="8226" actId="255"/>
          <ac:spMkLst>
            <pc:docMk/>
            <pc:sldMk cId="3257897640" sldId="502"/>
            <ac:spMk id="13" creationId="{64710E6B-EC24-4479-8999-A2301652667A}"/>
          </ac:spMkLst>
        </pc:spChg>
        <pc:spChg chg="add del mod">
          <ac:chgData name="Rachel Ann Lillywhite" userId="b0fe8be1-696a-4457-8be9-cc32cc53ebc9" providerId="ADAL" clId="{51385698-4BBE-409A-9C80-788D3B88E29D}" dt="2022-03-02T16:11:46.287" v="5117" actId="478"/>
          <ac:spMkLst>
            <pc:docMk/>
            <pc:sldMk cId="3257897640" sldId="502"/>
            <ac:spMk id="14" creationId="{378304E5-5880-45EF-9F7D-7AEC91071CF2}"/>
          </ac:spMkLst>
        </pc:spChg>
        <pc:spChg chg="add mod">
          <ac:chgData name="Rachel Ann Lillywhite" userId="b0fe8be1-696a-4457-8be9-cc32cc53ebc9" providerId="ADAL" clId="{51385698-4BBE-409A-9C80-788D3B88E29D}" dt="2022-03-11T13:48:47.499" v="8151" actId="20577"/>
          <ac:spMkLst>
            <pc:docMk/>
            <pc:sldMk cId="3257897640" sldId="502"/>
            <ac:spMk id="14" creationId="{8AB1DCCC-8EDB-4B83-BBA0-C9DC2178B393}"/>
          </ac:spMkLst>
        </pc:spChg>
        <pc:spChg chg="del">
          <ac:chgData name="Rachel Ann Lillywhite" userId="b0fe8be1-696a-4457-8be9-cc32cc53ebc9" providerId="ADAL" clId="{51385698-4BBE-409A-9C80-788D3B88E29D}" dt="2022-03-02T16:11:46.287" v="5117" actId="478"/>
          <ac:spMkLst>
            <pc:docMk/>
            <pc:sldMk cId="3257897640" sldId="502"/>
            <ac:spMk id="15" creationId="{CB12B5D9-0D89-4749-8586-B15CA31182B2}"/>
          </ac:spMkLst>
        </pc:spChg>
        <pc:spChg chg="add del mod">
          <ac:chgData name="Rachel Ann Lillywhite" userId="b0fe8be1-696a-4457-8be9-cc32cc53ebc9" providerId="ADAL" clId="{51385698-4BBE-409A-9C80-788D3B88E29D}" dt="2022-03-04T12:39:48.775" v="5551" actId="478"/>
          <ac:spMkLst>
            <pc:docMk/>
            <pc:sldMk cId="3257897640" sldId="502"/>
            <ac:spMk id="16" creationId="{8AAB32C3-6443-4D2F-A5CD-A406A8C6D712}"/>
          </ac:spMkLst>
        </pc:spChg>
        <pc:spChg chg="add del mod">
          <ac:chgData name="Rachel Ann Lillywhite" userId="b0fe8be1-696a-4457-8be9-cc32cc53ebc9" providerId="ADAL" clId="{51385698-4BBE-409A-9C80-788D3B88E29D}" dt="2022-03-02T16:11:46.287" v="5117" actId="478"/>
          <ac:spMkLst>
            <pc:docMk/>
            <pc:sldMk cId="3257897640" sldId="502"/>
            <ac:spMk id="17" creationId="{FEBC2ABF-74A2-4DA4-AFCB-8717268DD231}"/>
          </ac:spMkLst>
        </pc:spChg>
        <pc:spChg chg="add del mod">
          <ac:chgData name="Rachel Ann Lillywhite" userId="b0fe8be1-696a-4457-8be9-cc32cc53ebc9" providerId="ADAL" clId="{51385698-4BBE-409A-9C80-788D3B88E29D}" dt="2022-03-02T16:11:46.287" v="5117" actId="478"/>
          <ac:spMkLst>
            <pc:docMk/>
            <pc:sldMk cId="3257897640" sldId="502"/>
            <ac:spMk id="18" creationId="{1A587302-3B4D-469C-AD67-02B3A2CBD5E2}"/>
          </ac:spMkLst>
        </pc:spChg>
        <pc:spChg chg="add del mod">
          <ac:chgData name="Rachel Ann Lillywhite" userId="b0fe8be1-696a-4457-8be9-cc32cc53ebc9" providerId="ADAL" clId="{51385698-4BBE-409A-9C80-788D3B88E29D}" dt="2022-03-04T12:40:22.956" v="5559" actId="478"/>
          <ac:spMkLst>
            <pc:docMk/>
            <pc:sldMk cId="3257897640" sldId="502"/>
            <ac:spMk id="19" creationId="{F9BA704E-8E59-4B12-B8C6-E2C804781C08}"/>
          </ac:spMkLst>
        </pc:spChg>
        <pc:spChg chg="add del mod">
          <ac:chgData name="Rachel Ann Lillywhite" userId="b0fe8be1-696a-4457-8be9-cc32cc53ebc9" providerId="ADAL" clId="{51385698-4BBE-409A-9C80-788D3B88E29D}" dt="2022-03-04T12:40:24.938" v="5560" actId="478"/>
          <ac:spMkLst>
            <pc:docMk/>
            <pc:sldMk cId="3257897640" sldId="502"/>
            <ac:spMk id="20" creationId="{2A1B62DA-52FA-40DA-A807-0C0846EDBFE7}"/>
          </ac:spMkLst>
        </pc:spChg>
        <pc:spChg chg="del">
          <ac:chgData name="Rachel Ann Lillywhite" userId="b0fe8be1-696a-4457-8be9-cc32cc53ebc9" providerId="ADAL" clId="{51385698-4BBE-409A-9C80-788D3B88E29D}" dt="2022-02-25T11:27:18.105" v="521" actId="478"/>
          <ac:spMkLst>
            <pc:docMk/>
            <pc:sldMk cId="3257897640" sldId="502"/>
            <ac:spMk id="20" creationId="{A5A55612-253E-467E-9DCE-D86ED6C1E6B2}"/>
          </ac:spMkLst>
        </pc:spChg>
        <pc:spChg chg="add del mod ord">
          <ac:chgData name="Rachel Ann Lillywhite" userId="b0fe8be1-696a-4457-8be9-cc32cc53ebc9" providerId="ADAL" clId="{51385698-4BBE-409A-9C80-788D3B88E29D}" dt="2022-02-25T11:53:36.806" v="954" actId="478"/>
          <ac:spMkLst>
            <pc:docMk/>
            <pc:sldMk cId="3257897640" sldId="502"/>
            <ac:spMk id="21" creationId="{95A86292-DCAC-485A-8C74-7C8F9496541A}"/>
          </ac:spMkLst>
        </pc:spChg>
        <pc:spChg chg="add del mod">
          <ac:chgData name="Rachel Ann Lillywhite" userId="b0fe8be1-696a-4457-8be9-cc32cc53ebc9" providerId="ADAL" clId="{51385698-4BBE-409A-9C80-788D3B88E29D}" dt="2022-03-04T12:40:26.722" v="5561" actId="478"/>
          <ac:spMkLst>
            <pc:docMk/>
            <pc:sldMk cId="3257897640" sldId="502"/>
            <ac:spMk id="21" creationId="{E4405E56-1791-4E28-9D85-3D30AD6A6E63}"/>
          </ac:spMkLst>
        </pc:spChg>
        <pc:spChg chg="add del mod ord">
          <ac:chgData name="Rachel Ann Lillywhite" userId="b0fe8be1-696a-4457-8be9-cc32cc53ebc9" providerId="ADAL" clId="{51385698-4BBE-409A-9C80-788D3B88E29D}" dt="2022-03-02T16:11:46.287" v="5117" actId="478"/>
          <ac:spMkLst>
            <pc:docMk/>
            <pc:sldMk cId="3257897640" sldId="502"/>
            <ac:spMk id="22" creationId="{52920F56-FB4D-4893-99D5-04ED459BA45E}"/>
          </ac:spMkLst>
        </pc:spChg>
        <pc:spChg chg="add del mod">
          <ac:chgData name="Rachel Ann Lillywhite" userId="b0fe8be1-696a-4457-8be9-cc32cc53ebc9" providerId="ADAL" clId="{51385698-4BBE-409A-9C80-788D3B88E29D}" dt="2022-03-04T12:58:13.957" v="6483" actId="478"/>
          <ac:spMkLst>
            <pc:docMk/>
            <pc:sldMk cId="3257897640" sldId="502"/>
            <ac:spMk id="22" creationId="{82257BAD-DF83-4729-BFEC-E73FD1F4375E}"/>
          </ac:spMkLst>
        </pc:spChg>
        <pc:spChg chg="add del mod">
          <ac:chgData name="Rachel Ann Lillywhite" userId="b0fe8be1-696a-4457-8be9-cc32cc53ebc9" providerId="ADAL" clId="{51385698-4BBE-409A-9C80-788D3B88E29D}" dt="2022-03-04T12:40:30.203" v="5563" actId="478"/>
          <ac:spMkLst>
            <pc:docMk/>
            <pc:sldMk cId="3257897640" sldId="502"/>
            <ac:spMk id="23" creationId="{F0EA576F-2486-4E79-829D-C1438934FE35}"/>
          </ac:spMkLst>
        </pc:spChg>
        <pc:spChg chg="add del mod">
          <ac:chgData name="Rachel Ann Lillywhite" userId="b0fe8be1-696a-4457-8be9-cc32cc53ebc9" providerId="ADAL" clId="{51385698-4BBE-409A-9C80-788D3B88E29D}" dt="2022-03-04T12:40:28.410" v="5562" actId="478"/>
          <ac:spMkLst>
            <pc:docMk/>
            <pc:sldMk cId="3257897640" sldId="502"/>
            <ac:spMk id="24" creationId="{94C5D2C3-7A19-4908-AE9A-6DC061730305}"/>
          </ac:spMkLst>
        </pc:spChg>
        <pc:spChg chg="add del mod">
          <ac:chgData name="Rachel Ann Lillywhite" userId="b0fe8be1-696a-4457-8be9-cc32cc53ebc9" providerId="ADAL" clId="{51385698-4BBE-409A-9C80-788D3B88E29D}" dt="2022-03-04T12:40:32.502" v="5564" actId="478"/>
          <ac:spMkLst>
            <pc:docMk/>
            <pc:sldMk cId="3257897640" sldId="502"/>
            <ac:spMk id="25" creationId="{3F0BDD65-3039-4F2F-832E-9F5456C9A35C}"/>
          </ac:spMkLst>
        </pc:spChg>
        <pc:spChg chg="add del mod">
          <ac:chgData name="Rachel Ann Lillywhite" userId="b0fe8be1-696a-4457-8be9-cc32cc53ebc9" providerId="ADAL" clId="{51385698-4BBE-409A-9C80-788D3B88E29D}" dt="2022-03-04T12:58:13.957" v="6483" actId="478"/>
          <ac:spMkLst>
            <pc:docMk/>
            <pc:sldMk cId="3257897640" sldId="502"/>
            <ac:spMk id="28" creationId="{CFFD8106-6818-449B-ADC8-E7A7DC63CEB3}"/>
          </ac:spMkLst>
        </pc:spChg>
        <pc:spChg chg="add del mod">
          <ac:chgData name="Rachel Ann Lillywhite" userId="b0fe8be1-696a-4457-8be9-cc32cc53ebc9" providerId="ADAL" clId="{51385698-4BBE-409A-9C80-788D3B88E29D}" dt="2022-03-04T12:58:13.957" v="6483" actId="478"/>
          <ac:spMkLst>
            <pc:docMk/>
            <pc:sldMk cId="3257897640" sldId="502"/>
            <ac:spMk id="29" creationId="{67EA2BB5-2527-46BD-A5EF-417C73238962}"/>
          </ac:spMkLst>
        </pc:spChg>
        <pc:spChg chg="add del mod">
          <ac:chgData name="Rachel Ann Lillywhite" userId="b0fe8be1-696a-4457-8be9-cc32cc53ebc9" providerId="ADAL" clId="{51385698-4BBE-409A-9C80-788D3B88E29D}" dt="2022-03-04T12:58:13.957" v="6483" actId="478"/>
          <ac:spMkLst>
            <pc:docMk/>
            <pc:sldMk cId="3257897640" sldId="502"/>
            <ac:spMk id="30" creationId="{6CF3B961-EE39-4BE5-B956-EEF303992E7F}"/>
          </ac:spMkLst>
        </pc:spChg>
        <pc:picChg chg="add del mod">
          <ac:chgData name="Rachel Ann Lillywhite" userId="b0fe8be1-696a-4457-8be9-cc32cc53ebc9" providerId="ADAL" clId="{51385698-4BBE-409A-9C80-788D3B88E29D}" dt="2022-02-25T11:25:50.253" v="471" actId="478"/>
          <ac:picMkLst>
            <pc:docMk/>
            <pc:sldMk cId="3257897640" sldId="502"/>
            <ac:picMk id="3" creationId="{7593D500-4C2D-4542-AF6D-F2335E472CF2}"/>
          </ac:picMkLst>
        </pc:picChg>
        <pc:picChg chg="add del mod">
          <ac:chgData name="Rachel Ann Lillywhite" userId="b0fe8be1-696a-4457-8be9-cc32cc53ebc9" providerId="ADAL" clId="{51385698-4BBE-409A-9C80-788D3B88E29D}" dt="2022-03-04T12:58:13.957" v="6483" actId="478"/>
          <ac:picMkLst>
            <pc:docMk/>
            <pc:sldMk cId="3257897640" sldId="502"/>
            <ac:picMk id="3" creationId="{E91759ED-68B1-4726-B313-C919C8051A6F}"/>
          </ac:picMkLst>
        </pc:picChg>
        <pc:picChg chg="add del mod">
          <ac:chgData name="Rachel Ann Lillywhite" userId="b0fe8be1-696a-4457-8be9-cc32cc53ebc9" providerId="ADAL" clId="{51385698-4BBE-409A-9C80-788D3B88E29D}" dt="2022-03-04T12:58:13.957" v="6483" actId="478"/>
          <ac:picMkLst>
            <pc:docMk/>
            <pc:sldMk cId="3257897640" sldId="502"/>
            <ac:picMk id="5" creationId="{4F01EA91-1AD3-4FB0-890F-A55776450683}"/>
          </ac:picMkLst>
        </pc:picChg>
        <pc:picChg chg="add del mod">
          <ac:chgData name="Rachel Ann Lillywhite" userId="b0fe8be1-696a-4457-8be9-cc32cc53ebc9" providerId="ADAL" clId="{51385698-4BBE-409A-9C80-788D3B88E29D}" dt="2022-03-02T16:11:46.287" v="5117" actId="478"/>
          <ac:picMkLst>
            <pc:docMk/>
            <pc:sldMk cId="3257897640" sldId="502"/>
            <ac:picMk id="5" creationId="{847EA452-0835-4827-A2C9-0B88DE97EF1D}"/>
          </ac:picMkLst>
        </pc:picChg>
        <pc:picChg chg="add del mod">
          <ac:chgData name="Rachel Ann Lillywhite" userId="b0fe8be1-696a-4457-8be9-cc32cc53ebc9" providerId="ADAL" clId="{51385698-4BBE-409A-9C80-788D3B88E29D}" dt="2022-03-04T12:58:13.957" v="6483" actId="478"/>
          <ac:picMkLst>
            <pc:docMk/>
            <pc:sldMk cId="3257897640" sldId="502"/>
            <ac:picMk id="7" creationId="{BCAEAEB7-7FDB-40CD-85EA-1FC7279DC995}"/>
          </ac:picMkLst>
        </pc:picChg>
        <pc:picChg chg="add del mod modCrop">
          <ac:chgData name="Rachel Ann Lillywhite" userId="b0fe8be1-696a-4457-8be9-cc32cc53ebc9" providerId="ADAL" clId="{51385698-4BBE-409A-9C80-788D3B88E29D}" dt="2022-02-25T11:39:28.357" v="827" actId="478"/>
          <ac:picMkLst>
            <pc:docMk/>
            <pc:sldMk cId="3257897640" sldId="502"/>
            <ac:picMk id="13" creationId="{6E0DE7D9-31EA-49D5-9F0D-DE818538C6E1}"/>
          </ac:picMkLst>
        </pc:picChg>
        <pc:picChg chg="add del mod">
          <ac:chgData name="Rachel Ann Lillywhite" userId="b0fe8be1-696a-4457-8be9-cc32cc53ebc9" providerId="ADAL" clId="{51385698-4BBE-409A-9C80-788D3B88E29D}" dt="2022-03-04T12:40:17.055" v="5556" actId="478"/>
          <ac:picMkLst>
            <pc:docMk/>
            <pc:sldMk cId="3257897640" sldId="502"/>
            <ac:picMk id="13" creationId="{FF032196-C64D-4426-912B-CDBD67651587}"/>
          </ac:picMkLst>
        </pc:picChg>
        <pc:picChg chg="add del mod">
          <ac:chgData name="Rachel Ann Lillywhite" userId="b0fe8be1-696a-4457-8be9-cc32cc53ebc9" providerId="ADAL" clId="{51385698-4BBE-409A-9C80-788D3B88E29D}" dt="2022-02-25T11:35:43.943" v="724" actId="478"/>
          <ac:picMkLst>
            <pc:docMk/>
            <pc:sldMk cId="3257897640" sldId="502"/>
            <ac:picMk id="16" creationId="{B476BBD6-9390-47C7-AD9A-254F016E71B1}"/>
          </ac:picMkLst>
        </pc:picChg>
        <pc:picChg chg="add mod">
          <ac:chgData name="Rachel Ann Lillywhite" userId="b0fe8be1-696a-4457-8be9-cc32cc53ebc9" providerId="ADAL" clId="{51385698-4BBE-409A-9C80-788D3B88E29D}" dt="2022-03-04T12:58:40.435" v="6492" actId="1076"/>
          <ac:picMkLst>
            <pc:docMk/>
            <pc:sldMk cId="3257897640" sldId="502"/>
            <ac:picMk id="26" creationId="{CAD25038-62D0-4680-BE15-E881E0020414}"/>
          </ac:picMkLst>
        </pc:picChg>
        <pc:picChg chg="add mod">
          <ac:chgData name="Rachel Ann Lillywhite" userId="b0fe8be1-696a-4457-8be9-cc32cc53ebc9" providerId="ADAL" clId="{51385698-4BBE-409A-9C80-788D3B88E29D}" dt="2022-03-04T12:58:40.435" v="6492" actId="1076"/>
          <ac:picMkLst>
            <pc:docMk/>
            <pc:sldMk cId="3257897640" sldId="502"/>
            <ac:picMk id="27" creationId="{B798DD08-A000-47F7-A625-DA62ECEDF0DD}"/>
          </ac:picMkLst>
        </pc:picChg>
        <pc:picChg chg="add del mod">
          <ac:chgData name="Rachel Ann Lillywhite" userId="b0fe8be1-696a-4457-8be9-cc32cc53ebc9" providerId="ADAL" clId="{51385698-4BBE-409A-9C80-788D3B88E29D}" dt="2022-03-02T16:12:02.244" v="5120" actId="478"/>
          <ac:picMkLst>
            <pc:docMk/>
            <pc:sldMk cId="3257897640" sldId="502"/>
            <ac:picMk id="28" creationId="{683E611B-0793-48E9-BD5A-9C4470E4992B}"/>
          </ac:picMkLst>
        </pc:picChg>
        <pc:cxnChg chg="add mod ord">
          <ac:chgData name="Rachel Ann Lillywhite" userId="b0fe8be1-696a-4457-8be9-cc32cc53ebc9" providerId="ADAL" clId="{51385698-4BBE-409A-9C80-788D3B88E29D}" dt="2022-03-14T11:00:21.961" v="8231" actId="167"/>
          <ac:cxnSpMkLst>
            <pc:docMk/>
            <pc:sldMk cId="3257897640" sldId="502"/>
            <ac:cxnSpMk id="3" creationId="{252E2EA8-B902-40E1-A48C-07E27A30CA38}"/>
          </ac:cxnSpMkLst>
        </pc:cxnChg>
        <pc:cxnChg chg="add mod ord">
          <ac:chgData name="Rachel Ann Lillywhite" userId="b0fe8be1-696a-4457-8be9-cc32cc53ebc9" providerId="ADAL" clId="{51385698-4BBE-409A-9C80-788D3B88E29D}" dt="2022-03-14T11:00:21.961" v="8231" actId="167"/>
          <ac:cxnSpMkLst>
            <pc:docMk/>
            <pc:sldMk cId="3257897640" sldId="502"/>
            <ac:cxnSpMk id="12" creationId="{3147F9AE-0165-4FDC-BB4D-14F7840C6A46}"/>
          </ac:cxnSpMkLst>
        </pc:cxnChg>
        <pc:cxnChg chg="add mod ord">
          <ac:chgData name="Rachel Ann Lillywhite" userId="b0fe8be1-696a-4457-8be9-cc32cc53ebc9" providerId="ADAL" clId="{51385698-4BBE-409A-9C80-788D3B88E29D}" dt="2022-03-14T11:00:21.961" v="8231" actId="167"/>
          <ac:cxnSpMkLst>
            <pc:docMk/>
            <pc:sldMk cId="3257897640" sldId="502"/>
            <ac:cxnSpMk id="15" creationId="{CD6A4278-37CF-4FE8-8DE1-0049B7EC5B3F}"/>
          </ac:cxnSpMkLst>
        </pc:cxnChg>
      </pc:sldChg>
      <pc:sldChg chg="addSp delSp modSp add del mod ord">
        <pc:chgData name="Rachel Ann Lillywhite" userId="b0fe8be1-696a-4457-8be9-cc32cc53ebc9" providerId="ADAL" clId="{51385698-4BBE-409A-9C80-788D3B88E29D}" dt="2022-03-04T11:01:51.505" v="5331" actId="47"/>
        <pc:sldMkLst>
          <pc:docMk/>
          <pc:sldMk cId="1360887" sldId="505"/>
        </pc:sldMkLst>
        <pc:spChg chg="add mod">
          <ac:chgData name="Rachel Ann Lillywhite" userId="b0fe8be1-696a-4457-8be9-cc32cc53ebc9" providerId="ADAL" clId="{51385698-4BBE-409A-9C80-788D3B88E29D}" dt="2022-02-25T12:04:57.829" v="1097" actId="164"/>
          <ac:spMkLst>
            <pc:docMk/>
            <pc:sldMk cId="1360887" sldId="505"/>
            <ac:spMk id="5" creationId="{C08B7ED6-8AD3-4201-804E-7C977C6EBF6E}"/>
          </ac:spMkLst>
        </pc:spChg>
        <pc:spChg chg="add mod">
          <ac:chgData name="Rachel Ann Lillywhite" userId="b0fe8be1-696a-4457-8be9-cc32cc53ebc9" providerId="ADAL" clId="{51385698-4BBE-409A-9C80-788D3B88E29D}" dt="2022-02-25T12:04:57.829" v="1097" actId="164"/>
          <ac:spMkLst>
            <pc:docMk/>
            <pc:sldMk cId="1360887" sldId="505"/>
            <ac:spMk id="6" creationId="{73BB8EF3-3AFC-4B48-8A6C-35F29857FB81}"/>
          </ac:spMkLst>
        </pc:spChg>
        <pc:spChg chg="mod">
          <ac:chgData name="Rachel Ann Lillywhite" userId="b0fe8be1-696a-4457-8be9-cc32cc53ebc9" providerId="ADAL" clId="{51385698-4BBE-409A-9C80-788D3B88E29D}" dt="2022-02-25T12:05:06.287" v="1110" actId="20577"/>
          <ac:spMkLst>
            <pc:docMk/>
            <pc:sldMk cId="1360887" sldId="505"/>
            <ac:spMk id="7" creationId="{528B5C62-918A-494E-A311-3E734E3E75E4}"/>
          </ac:spMkLst>
        </pc:spChg>
        <pc:spChg chg="add mod">
          <ac:chgData name="Rachel Ann Lillywhite" userId="b0fe8be1-696a-4457-8be9-cc32cc53ebc9" providerId="ADAL" clId="{51385698-4BBE-409A-9C80-788D3B88E29D}" dt="2022-02-25T12:04:57.829" v="1097" actId="164"/>
          <ac:spMkLst>
            <pc:docMk/>
            <pc:sldMk cId="1360887" sldId="505"/>
            <ac:spMk id="8" creationId="{2B1210F6-9997-457B-8BA3-FF84C3EB631B}"/>
          </ac:spMkLst>
        </pc:spChg>
        <pc:spChg chg="mod">
          <ac:chgData name="Rachel Ann Lillywhite" userId="b0fe8be1-696a-4457-8be9-cc32cc53ebc9" providerId="ADAL" clId="{51385698-4BBE-409A-9C80-788D3B88E29D}" dt="2022-02-28T16:23:44.181" v="4769" actId="1035"/>
          <ac:spMkLst>
            <pc:docMk/>
            <pc:sldMk cId="1360887" sldId="505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51385698-4BBE-409A-9C80-788D3B88E29D}" dt="2022-02-25T12:04:57.829" v="1097" actId="164"/>
          <ac:spMkLst>
            <pc:docMk/>
            <pc:sldMk cId="1360887" sldId="505"/>
            <ac:spMk id="10" creationId="{D72DF156-94FD-4E38-A802-9C889533711E}"/>
          </ac:spMkLst>
        </pc:spChg>
        <pc:spChg chg="add mod">
          <ac:chgData name="Rachel Ann Lillywhite" userId="b0fe8be1-696a-4457-8be9-cc32cc53ebc9" providerId="ADAL" clId="{51385698-4BBE-409A-9C80-788D3B88E29D}" dt="2022-02-25T12:04:57.829" v="1097" actId="164"/>
          <ac:spMkLst>
            <pc:docMk/>
            <pc:sldMk cId="1360887" sldId="505"/>
            <ac:spMk id="11" creationId="{2E991BD0-E9DD-4A64-995B-FFF767F52FF7}"/>
          </ac:spMkLst>
        </pc:spChg>
        <pc:spChg chg="add mod">
          <ac:chgData name="Rachel Ann Lillywhite" userId="b0fe8be1-696a-4457-8be9-cc32cc53ebc9" providerId="ADAL" clId="{51385698-4BBE-409A-9C80-788D3B88E29D}" dt="2022-02-25T12:04:57.829" v="1097" actId="164"/>
          <ac:spMkLst>
            <pc:docMk/>
            <pc:sldMk cId="1360887" sldId="505"/>
            <ac:spMk id="12" creationId="{72C551B5-E148-46C2-91A6-C3828C1DB98B}"/>
          </ac:spMkLst>
        </pc:spChg>
        <pc:spChg chg="mod">
          <ac:chgData name="Rachel Ann Lillywhite" userId="b0fe8be1-696a-4457-8be9-cc32cc53ebc9" providerId="ADAL" clId="{51385698-4BBE-409A-9C80-788D3B88E29D}" dt="2022-02-25T14:47:29.139" v="4400" actId="1076"/>
          <ac:spMkLst>
            <pc:docMk/>
            <pc:sldMk cId="1360887" sldId="505"/>
            <ac:spMk id="15" creationId="{CB12B5D9-0D89-4749-8586-B15CA31182B2}"/>
          </ac:spMkLst>
        </pc:spChg>
        <pc:spChg chg="add del mod">
          <ac:chgData name="Rachel Ann Lillywhite" userId="b0fe8be1-696a-4457-8be9-cc32cc53ebc9" providerId="ADAL" clId="{51385698-4BBE-409A-9C80-788D3B88E29D}" dt="2022-02-25T12:23:54.905" v="1458" actId="478"/>
          <ac:spMkLst>
            <pc:docMk/>
            <pc:sldMk cId="1360887" sldId="505"/>
            <ac:spMk id="26" creationId="{EB7115DD-8249-4071-AD67-DD24E2175B67}"/>
          </ac:spMkLst>
        </pc:spChg>
        <pc:spChg chg="add mod topLvl">
          <ac:chgData name="Rachel Ann Lillywhite" userId="b0fe8be1-696a-4457-8be9-cc32cc53ebc9" providerId="ADAL" clId="{51385698-4BBE-409A-9C80-788D3B88E29D}" dt="2022-02-25T13:54:54.318" v="3125" actId="1037"/>
          <ac:spMkLst>
            <pc:docMk/>
            <pc:sldMk cId="1360887" sldId="505"/>
            <ac:spMk id="27" creationId="{BA109DF8-B9E1-4C22-881E-9DF405F393BF}"/>
          </ac:spMkLst>
        </pc:spChg>
        <pc:spChg chg="del mod topLvl">
          <ac:chgData name="Rachel Ann Lillywhite" userId="b0fe8be1-696a-4457-8be9-cc32cc53ebc9" providerId="ADAL" clId="{51385698-4BBE-409A-9C80-788D3B88E29D}" dt="2022-02-25T12:32:02.951" v="1822" actId="478"/>
          <ac:spMkLst>
            <pc:docMk/>
            <pc:sldMk cId="1360887" sldId="505"/>
            <ac:spMk id="34" creationId="{B4A245EC-7D7F-4985-BD01-DBB33C126D55}"/>
          </ac:spMkLst>
        </pc:spChg>
        <pc:spChg chg="mod">
          <ac:chgData name="Rachel Ann Lillywhite" userId="b0fe8be1-696a-4457-8be9-cc32cc53ebc9" providerId="ADAL" clId="{51385698-4BBE-409A-9C80-788D3B88E29D}" dt="2022-02-25T12:32:05.133" v="1823" actId="20577"/>
          <ac:spMkLst>
            <pc:docMk/>
            <pc:sldMk cId="1360887" sldId="505"/>
            <ac:spMk id="37" creationId="{FAB73592-FD08-4AEC-B672-6D2CBB50BFEF}"/>
          </ac:spMkLst>
        </pc:spChg>
        <pc:spChg chg="mod">
          <ac:chgData name="Rachel Ann Lillywhite" userId="b0fe8be1-696a-4457-8be9-cc32cc53ebc9" providerId="ADAL" clId="{51385698-4BBE-409A-9C80-788D3B88E29D}" dt="2022-02-25T12:27:34.522" v="1647" actId="20577"/>
          <ac:spMkLst>
            <pc:docMk/>
            <pc:sldMk cId="1360887" sldId="505"/>
            <ac:spMk id="40" creationId="{9CA3F0E2-FCF3-4021-8E7D-DA4012D77788}"/>
          </ac:spMkLst>
        </pc:spChg>
        <pc:spChg chg="add del mod">
          <ac:chgData name="Rachel Ann Lillywhite" userId="b0fe8be1-696a-4457-8be9-cc32cc53ebc9" providerId="ADAL" clId="{51385698-4BBE-409A-9C80-788D3B88E29D}" dt="2022-02-25T12:28:19.183" v="1695" actId="478"/>
          <ac:spMkLst>
            <pc:docMk/>
            <pc:sldMk cId="1360887" sldId="505"/>
            <ac:spMk id="41" creationId="{93C479A4-3911-4708-8A12-708F86DA75A4}"/>
          </ac:spMkLst>
        </pc:spChg>
        <pc:spChg chg="add del mod">
          <ac:chgData name="Rachel Ann Lillywhite" userId="b0fe8be1-696a-4457-8be9-cc32cc53ebc9" providerId="ADAL" clId="{51385698-4BBE-409A-9C80-788D3B88E29D}" dt="2022-02-25T12:28:22.953" v="1696" actId="478"/>
          <ac:spMkLst>
            <pc:docMk/>
            <pc:sldMk cId="1360887" sldId="505"/>
            <ac:spMk id="42" creationId="{D8F17542-7907-4788-8068-F2C026DD7168}"/>
          </ac:spMkLst>
        </pc:spChg>
        <pc:spChg chg="add del mod">
          <ac:chgData name="Rachel Ann Lillywhite" userId="b0fe8be1-696a-4457-8be9-cc32cc53ebc9" providerId="ADAL" clId="{51385698-4BBE-409A-9C80-788D3B88E29D}" dt="2022-02-25T12:28:33.886" v="1700"/>
          <ac:spMkLst>
            <pc:docMk/>
            <pc:sldMk cId="1360887" sldId="505"/>
            <ac:spMk id="43" creationId="{0B576E63-C1D5-4B63-884B-03990E03D665}"/>
          </ac:spMkLst>
        </pc:spChg>
        <pc:spChg chg="mod">
          <ac:chgData name="Rachel Ann Lillywhite" userId="b0fe8be1-696a-4457-8be9-cc32cc53ebc9" providerId="ADAL" clId="{51385698-4BBE-409A-9C80-788D3B88E29D}" dt="2022-02-25T12:33:19.451" v="1941" actId="20577"/>
          <ac:spMkLst>
            <pc:docMk/>
            <pc:sldMk cId="1360887" sldId="505"/>
            <ac:spMk id="46" creationId="{BAAF810E-70D5-43B1-A72D-9920FECA8D2C}"/>
          </ac:spMkLst>
        </pc:spChg>
        <pc:spChg chg="mod">
          <ac:chgData name="Rachel Ann Lillywhite" userId="b0fe8be1-696a-4457-8be9-cc32cc53ebc9" providerId="ADAL" clId="{51385698-4BBE-409A-9C80-788D3B88E29D}" dt="2022-02-25T12:29:39.440" v="1765" actId="20577"/>
          <ac:spMkLst>
            <pc:docMk/>
            <pc:sldMk cId="1360887" sldId="505"/>
            <ac:spMk id="49" creationId="{2480472B-1A95-410E-9F3D-7EA779F9CFF9}"/>
          </ac:spMkLst>
        </pc:spChg>
        <pc:spChg chg="add mod topLvl">
          <ac:chgData name="Rachel Ann Lillywhite" userId="b0fe8be1-696a-4457-8be9-cc32cc53ebc9" providerId="ADAL" clId="{51385698-4BBE-409A-9C80-788D3B88E29D}" dt="2022-02-25T13:54:54.318" v="3125" actId="1037"/>
          <ac:spMkLst>
            <pc:docMk/>
            <pc:sldMk cId="1360887" sldId="505"/>
            <ac:spMk id="53" creationId="{46259912-1F6C-4C83-B902-F2155549F9C5}"/>
          </ac:spMkLst>
        </pc:spChg>
        <pc:spChg chg="add mod">
          <ac:chgData name="Rachel Ann Lillywhite" userId="b0fe8be1-696a-4457-8be9-cc32cc53ebc9" providerId="ADAL" clId="{51385698-4BBE-409A-9C80-788D3B88E29D}" dt="2022-02-28T16:23:44.181" v="4769" actId="1035"/>
          <ac:spMkLst>
            <pc:docMk/>
            <pc:sldMk cId="1360887" sldId="505"/>
            <ac:spMk id="54" creationId="{9AA48809-A07A-45E5-9399-98F3566659CB}"/>
          </ac:spMkLst>
        </pc:spChg>
        <pc:spChg chg="mod topLvl">
          <ac:chgData name="Rachel Ann Lillywhite" userId="b0fe8be1-696a-4457-8be9-cc32cc53ebc9" providerId="ADAL" clId="{51385698-4BBE-409A-9C80-788D3B88E29D}" dt="2022-02-25T13:54:54.318" v="3125" actId="1037"/>
          <ac:spMkLst>
            <pc:docMk/>
            <pc:sldMk cId="1360887" sldId="505"/>
            <ac:spMk id="58" creationId="{5124D9B8-EA1B-48FF-97EF-16AB48AA0476}"/>
          </ac:spMkLst>
        </pc:spChg>
        <pc:spChg chg="mod topLvl">
          <ac:chgData name="Rachel Ann Lillywhite" userId="b0fe8be1-696a-4457-8be9-cc32cc53ebc9" providerId="ADAL" clId="{51385698-4BBE-409A-9C80-788D3B88E29D}" dt="2022-02-28T16:31:05.199" v="4778" actId="20577"/>
          <ac:spMkLst>
            <pc:docMk/>
            <pc:sldMk cId="1360887" sldId="505"/>
            <ac:spMk id="59" creationId="{B899F7D1-0F96-41BB-9A51-ACA142A548F9}"/>
          </ac:spMkLst>
        </pc:spChg>
        <pc:spChg chg="mod topLvl">
          <ac:chgData name="Rachel Ann Lillywhite" userId="b0fe8be1-696a-4457-8be9-cc32cc53ebc9" providerId="ADAL" clId="{51385698-4BBE-409A-9C80-788D3B88E29D}" dt="2022-02-25T13:54:54.318" v="3125" actId="1037"/>
          <ac:spMkLst>
            <pc:docMk/>
            <pc:sldMk cId="1360887" sldId="505"/>
            <ac:spMk id="62" creationId="{542A68AC-2DAF-48F2-A80D-E0B1207D998B}"/>
          </ac:spMkLst>
        </pc:spChg>
        <pc:spChg chg="mod topLvl">
          <ac:chgData name="Rachel Ann Lillywhite" userId="b0fe8be1-696a-4457-8be9-cc32cc53ebc9" providerId="ADAL" clId="{51385698-4BBE-409A-9C80-788D3B88E29D}" dt="2022-02-25T13:54:54.318" v="3125" actId="1037"/>
          <ac:spMkLst>
            <pc:docMk/>
            <pc:sldMk cId="1360887" sldId="505"/>
            <ac:spMk id="63" creationId="{A90C9A8B-260B-4D81-BAA8-F71B3C8D8032}"/>
          </ac:spMkLst>
        </pc:spChg>
        <pc:spChg chg="mod">
          <ac:chgData name="Rachel Ann Lillywhite" userId="b0fe8be1-696a-4457-8be9-cc32cc53ebc9" providerId="ADAL" clId="{51385698-4BBE-409A-9C80-788D3B88E29D}" dt="2022-02-25T13:47:01.441" v="2894" actId="1076"/>
          <ac:spMkLst>
            <pc:docMk/>
            <pc:sldMk cId="1360887" sldId="505"/>
            <ac:spMk id="66" creationId="{06180F7A-BA35-4674-87EF-DE8D0DD31A95}"/>
          </ac:spMkLst>
        </pc:spChg>
        <pc:spChg chg="mod">
          <ac:chgData name="Rachel Ann Lillywhite" userId="b0fe8be1-696a-4457-8be9-cc32cc53ebc9" providerId="ADAL" clId="{51385698-4BBE-409A-9C80-788D3B88E29D}" dt="2022-02-25T13:46:56.102" v="2892"/>
          <ac:spMkLst>
            <pc:docMk/>
            <pc:sldMk cId="1360887" sldId="505"/>
            <ac:spMk id="67" creationId="{08EF8102-94C9-4E01-A9FE-072B8CB71880}"/>
          </ac:spMkLst>
        </pc:spChg>
        <pc:spChg chg="mod topLvl">
          <ac:chgData name="Rachel Ann Lillywhite" userId="b0fe8be1-696a-4457-8be9-cc32cc53ebc9" providerId="ADAL" clId="{51385698-4BBE-409A-9C80-788D3B88E29D}" dt="2022-02-25T13:51:07.358" v="2987" actId="164"/>
          <ac:spMkLst>
            <pc:docMk/>
            <pc:sldMk cId="1360887" sldId="505"/>
            <ac:spMk id="70" creationId="{0A04D9B8-5A1C-4146-BF34-A07074E56C43}"/>
          </ac:spMkLst>
        </pc:spChg>
        <pc:spChg chg="del mod topLvl">
          <ac:chgData name="Rachel Ann Lillywhite" userId="b0fe8be1-696a-4457-8be9-cc32cc53ebc9" providerId="ADAL" clId="{51385698-4BBE-409A-9C80-788D3B88E29D}" dt="2022-02-25T13:50:19.200" v="2975" actId="478"/>
          <ac:spMkLst>
            <pc:docMk/>
            <pc:sldMk cId="1360887" sldId="505"/>
            <ac:spMk id="71" creationId="{E54FAD33-B964-4B82-8BC8-B13C69671A9C}"/>
          </ac:spMkLst>
        </pc:spChg>
        <pc:spChg chg="add del mod">
          <ac:chgData name="Rachel Ann Lillywhite" userId="b0fe8be1-696a-4457-8be9-cc32cc53ebc9" providerId="ADAL" clId="{51385698-4BBE-409A-9C80-788D3B88E29D}" dt="2022-02-25T13:47:47.999" v="2934" actId="478"/>
          <ac:spMkLst>
            <pc:docMk/>
            <pc:sldMk cId="1360887" sldId="505"/>
            <ac:spMk id="72" creationId="{6D2D8CBF-4F25-4696-8118-F1E3BBEBF0C3}"/>
          </ac:spMkLst>
        </pc:spChg>
        <pc:spChg chg="add del mod">
          <ac:chgData name="Rachel Ann Lillywhite" userId="b0fe8be1-696a-4457-8be9-cc32cc53ebc9" providerId="ADAL" clId="{51385698-4BBE-409A-9C80-788D3B88E29D}" dt="2022-02-25T13:51:28.800" v="2997" actId="478"/>
          <ac:spMkLst>
            <pc:docMk/>
            <pc:sldMk cId="1360887" sldId="505"/>
            <ac:spMk id="74" creationId="{6AC8E764-140C-4484-B74B-E1242C2BEE2C}"/>
          </ac:spMkLst>
        </pc:spChg>
        <pc:spChg chg="mod topLvl">
          <ac:chgData name="Rachel Ann Lillywhite" userId="b0fe8be1-696a-4457-8be9-cc32cc53ebc9" providerId="ADAL" clId="{51385698-4BBE-409A-9C80-788D3B88E29D}" dt="2022-02-25T14:25:02.935" v="3982" actId="1076"/>
          <ac:spMkLst>
            <pc:docMk/>
            <pc:sldMk cId="1360887" sldId="505"/>
            <ac:spMk id="77" creationId="{219FDFCE-5B45-463C-8024-50D1341B6C7B}"/>
          </ac:spMkLst>
        </pc:spChg>
        <pc:spChg chg="mod">
          <ac:chgData name="Rachel Ann Lillywhite" userId="b0fe8be1-696a-4457-8be9-cc32cc53ebc9" providerId="ADAL" clId="{51385698-4BBE-409A-9C80-788D3B88E29D}" dt="2022-02-25T13:52:38.504" v="3058" actId="20577"/>
          <ac:spMkLst>
            <pc:docMk/>
            <pc:sldMk cId="1360887" sldId="505"/>
            <ac:spMk id="80" creationId="{6A7CDAB0-61E8-43B1-8FEC-333CB396CACE}"/>
          </ac:spMkLst>
        </pc:spChg>
        <pc:spChg chg="mod">
          <ac:chgData name="Rachel Ann Lillywhite" userId="b0fe8be1-696a-4457-8be9-cc32cc53ebc9" providerId="ADAL" clId="{51385698-4BBE-409A-9C80-788D3B88E29D}" dt="2022-02-25T13:53:19.091" v="3074" actId="20577"/>
          <ac:spMkLst>
            <pc:docMk/>
            <pc:sldMk cId="1360887" sldId="505"/>
            <ac:spMk id="83" creationId="{1964FB0E-487F-47D8-9738-A65026DD6743}"/>
          </ac:spMkLst>
        </pc:spChg>
        <pc:spChg chg="add mod">
          <ac:chgData name="Rachel Ann Lillywhite" userId="b0fe8be1-696a-4457-8be9-cc32cc53ebc9" providerId="ADAL" clId="{51385698-4BBE-409A-9C80-788D3B88E29D}" dt="2022-02-25T13:56:28.129" v="3206" actId="1035"/>
          <ac:spMkLst>
            <pc:docMk/>
            <pc:sldMk cId="1360887" sldId="505"/>
            <ac:spMk id="84" creationId="{EAC2EA4F-A00F-4A4E-9BCD-676F3526116B}"/>
          </ac:spMkLst>
        </pc:spChg>
        <pc:spChg chg="add mod">
          <ac:chgData name="Rachel Ann Lillywhite" userId="b0fe8be1-696a-4457-8be9-cc32cc53ebc9" providerId="ADAL" clId="{51385698-4BBE-409A-9C80-788D3B88E29D}" dt="2022-02-28T16:30:40.293" v="4775" actId="20577"/>
          <ac:spMkLst>
            <pc:docMk/>
            <pc:sldMk cId="1360887" sldId="505"/>
            <ac:spMk id="85" creationId="{B205B0DF-F2DE-477F-B33C-8B9066CF90F2}"/>
          </ac:spMkLst>
        </pc:spChg>
        <pc:spChg chg="mod">
          <ac:chgData name="Rachel Ann Lillywhite" userId="b0fe8be1-696a-4457-8be9-cc32cc53ebc9" providerId="ADAL" clId="{51385698-4BBE-409A-9C80-788D3B88E29D}" dt="2022-02-25T13:56:09.180" v="3199"/>
          <ac:spMkLst>
            <pc:docMk/>
            <pc:sldMk cId="1360887" sldId="505"/>
            <ac:spMk id="88" creationId="{6423B338-9A6F-4D7A-B3DA-EE9AAD439A41}"/>
          </ac:spMkLst>
        </pc:spChg>
        <pc:spChg chg="mod">
          <ac:chgData name="Rachel Ann Lillywhite" userId="b0fe8be1-696a-4457-8be9-cc32cc53ebc9" providerId="ADAL" clId="{51385698-4BBE-409A-9C80-788D3B88E29D}" dt="2022-02-25T13:56:17.125" v="3202"/>
          <ac:spMkLst>
            <pc:docMk/>
            <pc:sldMk cId="1360887" sldId="505"/>
            <ac:spMk id="91" creationId="{8FAE60B4-2DEE-4179-8D9A-C5017D7B5C63}"/>
          </ac:spMkLst>
        </pc:spChg>
        <pc:spChg chg="add mod">
          <ac:chgData name="Rachel Ann Lillywhite" userId="b0fe8be1-696a-4457-8be9-cc32cc53ebc9" providerId="ADAL" clId="{51385698-4BBE-409A-9C80-788D3B88E29D}" dt="2022-02-25T13:58:53.774" v="3362" actId="20577"/>
          <ac:spMkLst>
            <pc:docMk/>
            <pc:sldMk cId="1360887" sldId="505"/>
            <ac:spMk id="92" creationId="{EF059C74-1F32-4541-90BC-55951A459CFD}"/>
          </ac:spMkLst>
        </pc:spChg>
        <pc:spChg chg="add mod">
          <ac:chgData name="Rachel Ann Lillywhite" userId="b0fe8be1-696a-4457-8be9-cc32cc53ebc9" providerId="ADAL" clId="{51385698-4BBE-409A-9C80-788D3B88E29D}" dt="2022-02-25T13:58:23.539" v="3329" actId="20577"/>
          <ac:spMkLst>
            <pc:docMk/>
            <pc:sldMk cId="1360887" sldId="505"/>
            <ac:spMk id="93" creationId="{0980CEB4-50C7-4DDB-94F2-E4594F4D573B}"/>
          </ac:spMkLst>
        </pc:spChg>
        <pc:spChg chg="add del mod">
          <ac:chgData name="Rachel Ann Lillywhite" userId="b0fe8be1-696a-4457-8be9-cc32cc53ebc9" providerId="ADAL" clId="{51385698-4BBE-409A-9C80-788D3B88E29D}" dt="2022-02-25T13:59:26.216" v="3365" actId="478"/>
          <ac:spMkLst>
            <pc:docMk/>
            <pc:sldMk cId="1360887" sldId="505"/>
            <ac:spMk id="94" creationId="{1E400B49-15DC-4AE5-A511-13F983040DA3}"/>
          </ac:spMkLst>
        </pc:spChg>
        <pc:grpChg chg="add del mod">
          <ac:chgData name="Rachel Ann Lillywhite" userId="b0fe8be1-696a-4457-8be9-cc32cc53ebc9" providerId="ADAL" clId="{51385698-4BBE-409A-9C80-788D3B88E29D}" dt="2022-02-25T12:09:23.267" v="1274" actId="478"/>
          <ac:grpSpMkLst>
            <pc:docMk/>
            <pc:sldMk cId="1360887" sldId="505"/>
            <ac:grpSpMk id="2" creationId="{38E9A84C-145B-4CA4-B5BE-D1945A9C02B4}"/>
          </ac:grpSpMkLst>
        </pc:grpChg>
        <pc:grpChg chg="add del mod">
          <ac:chgData name="Rachel Ann Lillywhite" userId="b0fe8be1-696a-4457-8be9-cc32cc53ebc9" providerId="ADAL" clId="{51385698-4BBE-409A-9C80-788D3B88E29D}" dt="2022-02-25T12:30:31.310" v="1772" actId="165"/>
          <ac:grpSpMkLst>
            <pc:docMk/>
            <pc:sldMk cId="1360887" sldId="505"/>
            <ac:grpSpMk id="31" creationId="{AFB1B735-0D2C-4681-A5F9-2B7F40FF5C8D}"/>
          </ac:grpSpMkLst>
        </pc:grpChg>
        <pc:grpChg chg="add del mod">
          <ac:chgData name="Rachel Ann Lillywhite" userId="b0fe8be1-696a-4457-8be9-cc32cc53ebc9" providerId="ADAL" clId="{51385698-4BBE-409A-9C80-788D3B88E29D}" dt="2022-02-25T12:32:02.951" v="1822" actId="478"/>
          <ac:grpSpMkLst>
            <pc:docMk/>
            <pc:sldMk cId="1360887" sldId="505"/>
            <ac:grpSpMk id="32" creationId="{357B415B-B451-4F16-8E45-500D459E93DF}"/>
          </ac:grpSpMkLst>
        </pc:grpChg>
        <pc:grpChg chg="add del mod">
          <ac:chgData name="Rachel Ann Lillywhite" userId="b0fe8be1-696a-4457-8be9-cc32cc53ebc9" providerId="ADAL" clId="{51385698-4BBE-409A-9C80-788D3B88E29D}" dt="2022-02-25T12:33:14.686" v="1939" actId="478"/>
          <ac:grpSpMkLst>
            <pc:docMk/>
            <pc:sldMk cId="1360887" sldId="505"/>
            <ac:grpSpMk id="35" creationId="{768DA41C-EB60-4DFC-93E0-54EFB78A8AAD}"/>
          </ac:grpSpMkLst>
        </pc:grpChg>
        <pc:grpChg chg="add del mod">
          <ac:chgData name="Rachel Ann Lillywhite" userId="b0fe8be1-696a-4457-8be9-cc32cc53ebc9" providerId="ADAL" clId="{51385698-4BBE-409A-9C80-788D3B88E29D}" dt="2022-02-25T12:33:17.128" v="1940" actId="478"/>
          <ac:grpSpMkLst>
            <pc:docMk/>
            <pc:sldMk cId="1360887" sldId="505"/>
            <ac:grpSpMk id="38" creationId="{498AB5D9-5EC0-4482-A3B2-1F6F32093D0E}"/>
          </ac:grpSpMkLst>
        </pc:grpChg>
        <pc:grpChg chg="add del mod">
          <ac:chgData name="Rachel Ann Lillywhite" userId="b0fe8be1-696a-4457-8be9-cc32cc53ebc9" providerId="ADAL" clId="{51385698-4BBE-409A-9C80-788D3B88E29D}" dt="2022-02-25T12:33:23.858" v="1942" actId="478"/>
          <ac:grpSpMkLst>
            <pc:docMk/>
            <pc:sldMk cId="1360887" sldId="505"/>
            <ac:grpSpMk id="44" creationId="{4626D3BC-6DB4-42A5-A291-52D96A3404C3}"/>
          </ac:grpSpMkLst>
        </pc:grpChg>
        <pc:grpChg chg="add del mod">
          <ac:chgData name="Rachel Ann Lillywhite" userId="b0fe8be1-696a-4457-8be9-cc32cc53ebc9" providerId="ADAL" clId="{51385698-4BBE-409A-9C80-788D3B88E29D}" dt="2022-02-25T12:33:25.653" v="1943" actId="478"/>
          <ac:grpSpMkLst>
            <pc:docMk/>
            <pc:sldMk cId="1360887" sldId="505"/>
            <ac:grpSpMk id="47" creationId="{3F210A71-25F3-4CA8-8D4C-E508DF4C345A}"/>
          </ac:grpSpMkLst>
        </pc:grpChg>
        <pc:grpChg chg="add del mod">
          <ac:chgData name="Rachel Ann Lillywhite" userId="b0fe8be1-696a-4457-8be9-cc32cc53ebc9" providerId="ADAL" clId="{51385698-4BBE-409A-9C80-788D3B88E29D}" dt="2022-02-25T13:48:04.209" v="2935" actId="165"/>
          <ac:grpSpMkLst>
            <pc:docMk/>
            <pc:sldMk cId="1360887" sldId="505"/>
            <ac:grpSpMk id="55" creationId="{1FE8052C-4F4F-4C38-8C76-28860998899E}"/>
          </ac:grpSpMkLst>
        </pc:grpChg>
        <pc:grpChg chg="add del mod">
          <ac:chgData name="Rachel Ann Lillywhite" userId="b0fe8be1-696a-4457-8be9-cc32cc53ebc9" providerId="ADAL" clId="{51385698-4BBE-409A-9C80-788D3B88E29D}" dt="2022-02-25T13:48:15.569" v="2941" actId="165"/>
          <ac:grpSpMkLst>
            <pc:docMk/>
            <pc:sldMk cId="1360887" sldId="505"/>
            <ac:grpSpMk id="56" creationId="{596F29CC-1064-4409-9A4D-642FC7EADA6C}"/>
          </ac:grpSpMkLst>
        </pc:grpChg>
        <pc:grpChg chg="add del mod">
          <ac:chgData name="Rachel Ann Lillywhite" userId="b0fe8be1-696a-4457-8be9-cc32cc53ebc9" providerId="ADAL" clId="{51385698-4BBE-409A-9C80-788D3B88E29D}" dt="2022-02-25T13:48:26.926" v="2947" actId="165"/>
          <ac:grpSpMkLst>
            <pc:docMk/>
            <pc:sldMk cId="1360887" sldId="505"/>
            <ac:grpSpMk id="60" creationId="{E722E461-D863-48FF-A3F2-A7222924E1F6}"/>
          </ac:grpSpMkLst>
        </pc:grpChg>
        <pc:grpChg chg="add del mod">
          <ac:chgData name="Rachel Ann Lillywhite" userId="b0fe8be1-696a-4457-8be9-cc32cc53ebc9" providerId="ADAL" clId="{51385698-4BBE-409A-9C80-788D3B88E29D}" dt="2022-02-25T13:47:01.917" v="2895"/>
          <ac:grpSpMkLst>
            <pc:docMk/>
            <pc:sldMk cId="1360887" sldId="505"/>
            <ac:grpSpMk id="64" creationId="{15C60503-62D0-4A27-B4D2-9568EEB58033}"/>
          </ac:grpSpMkLst>
        </pc:grpChg>
        <pc:grpChg chg="add del mod">
          <ac:chgData name="Rachel Ann Lillywhite" userId="b0fe8be1-696a-4457-8be9-cc32cc53ebc9" providerId="ADAL" clId="{51385698-4BBE-409A-9C80-788D3B88E29D}" dt="2022-02-25T13:48:37.113" v="2953" actId="165"/>
          <ac:grpSpMkLst>
            <pc:docMk/>
            <pc:sldMk cId="1360887" sldId="505"/>
            <ac:grpSpMk id="68" creationId="{881F5200-B407-4A32-8C0E-E2853400DADF}"/>
          </ac:grpSpMkLst>
        </pc:grpChg>
        <pc:grpChg chg="add mod">
          <ac:chgData name="Rachel Ann Lillywhite" userId="b0fe8be1-696a-4457-8be9-cc32cc53ebc9" providerId="ADAL" clId="{51385698-4BBE-409A-9C80-788D3B88E29D}" dt="2022-02-25T13:54:54.318" v="3125" actId="1037"/>
          <ac:grpSpMkLst>
            <pc:docMk/>
            <pc:sldMk cId="1360887" sldId="505"/>
            <ac:grpSpMk id="73" creationId="{E9B819BB-2691-4A87-9EE6-EEDBDC3187A8}"/>
          </ac:grpSpMkLst>
        </pc:grpChg>
        <pc:grpChg chg="add del mod">
          <ac:chgData name="Rachel Ann Lillywhite" userId="b0fe8be1-696a-4457-8be9-cc32cc53ebc9" providerId="ADAL" clId="{51385698-4BBE-409A-9C80-788D3B88E29D}" dt="2022-02-25T13:52:56.680" v="3060" actId="165"/>
          <ac:grpSpMkLst>
            <pc:docMk/>
            <pc:sldMk cId="1360887" sldId="505"/>
            <ac:grpSpMk id="75" creationId="{A8C8D9C7-E974-4C39-B994-8B330EDFDC0A}"/>
          </ac:grpSpMkLst>
        </pc:grpChg>
        <pc:grpChg chg="add mod">
          <ac:chgData name="Rachel Ann Lillywhite" userId="b0fe8be1-696a-4457-8be9-cc32cc53ebc9" providerId="ADAL" clId="{51385698-4BBE-409A-9C80-788D3B88E29D}" dt="2022-02-25T13:54:54.318" v="3125" actId="1037"/>
          <ac:grpSpMkLst>
            <pc:docMk/>
            <pc:sldMk cId="1360887" sldId="505"/>
            <ac:grpSpMk id="78" creationId="{EE57C6BD-9F70-413D-804A-8BEBF2547DED}"/>
          </ac:grpSpMkLst>
        </pc:grpChg>
        <pc:grpChg chg="add mod">
          <ac:chgData name="Rachel Ann Lillywhite" userId="b0fe8be1-696a-4457-8be9-cc32cc53ebc9" providerId="ADAL" clId="{51385698-4BBE-409A-9C80-788D3B88E29D}" dt="2022-02-25T13:54:54.318" v="3125" actId="1037"/>
          <ac:grpSpMkLst>
            <pc:docMk/>
            <pc:sldMk cId="1360887" sldId="505"/>
            <ac:grpSpMk id="81" creationId="{C9592C3E-1296-4B4F-ACAB-0C31548DDC3B}"/>
          </ac:grpSpMkLst>
        </pc:grpChg>
        <pc:grpChg chg="add del mod">
          <ac:chgData name="Rachel Ann Lillywhite" userId="b0fe8be1-696a-4457-8be9-cc32cc53ebc9" providerId="ADAL" clId="{51385698-4BBE-409A-9C80-788D3B88E29D}" dt="2022-02-25T13:56:13.138" v="3201" actId="478"/>
          <ac:grpSpMkLst>
            <pc:docMk/>
            <pc:sldMk cId="1360887" sldId="505"/>
            <ac:grpSpMk id="86" creationId="{EC21726A-578D-487C-A1A5-6F68455969A4}"/>
          </ac:grpSpMkLst>
        </pc:grpChg>
        <pc:grpChg chg="add del mod">
          <ac:chgData name="Rachel Ann Lillywhite" userId="b0fe8be1-696a-4457-8be9-cc32cc53ebc9" providerId="ADAL" clId="{51385698-4BBE-409A-9C80-788D3B88E29D}" dt="2022-02-25T13:56:18.375" v="3203" actId="478"/>
          <ac:grpSpMkLst>
            <pc:docMk/>
            <pc:sldMk cId="1360887" sldId="505"/>
            <ac:grpSpMk id="89" creationId="{1FFDDDC8-51E1-4230-9E84-9A4D788CFF1D}"/>
          </ac:grpSpMkLst>
        </pc:grpChg>
        <pc:picChg chg="add del mod">
          <ac:chgData name="Rachel Ann Lillywhite" userId="b0fe8be1-696a-4457-8be9-cc32cc53ebc9" providerId="ADAL" clId="{51385698-4BBE-409A-9C80-788D3B88E29D}" dt="2022-02-25T12:16:26.830" v="1403" actId="478"/>
          <ac:picMkLst>
            <pc:docMk/>
            <pc:sldMk cId="1360887" sldId="505"/>
            <ac:picMk id="4" creationId="{31F1BB02-C1E2-471D-B574-64CEBEE84158}"/>
          </ac:picMkLst>
        </pc:picChg>
        <pc:picChg chg="add mod">
          <ac:chgData name="Rachel Ann Lillywhite" userId="b0fe8be1-696a-4457-8be9-cc32cc53ebc9" providerId="ADAL" clId="{51385698-4BBE-409A-9C80-788D3B88E29D}" dt="2022-02-25T14:25:12.550" v="3984" actId="1036"/>
          <ac:picMkLst>
            <pc:docMk/>
            <pc:sldMk cId="1360887" sldId="505"/>
            <ac:picMk id="14" creationId="{7ABC0475-3AA2-4AFC-8784-9EA8FE4E156B}"/>
          </ac:picMkLst>
        </pc:picChg>
        <pc:picChg chg="add del mod">
          <ac:chgData name="Rachel Ann Lillywhite" userId="b0fe8be1-696a-4457-8be9-cc32cc53ebc9" providerId="ADAL" clId="{51385698-4BBE-409A-9C80-788D3B88E29D}" dt="2022-02-25T12:35:45.438" v="1999" actId="478"/>
          <ac:picMkLst>
            <pc:docMk/>
            <pc:sldMk cId="1360887" sldId="505"/>
            <ac:picMk id="17" creationId="{3B1DC28C-18A0-4B0D-810F-E3DCA4620B01}"/>
          </ac:picMkLst>
        </pc:picChg>
        <pc:cxnChg chg="add del mod">
          <ac:chgData name="Rachel Ann Lillywhite" userId="b0fe8be1-696a-4457-8be9-cc32cc53ebc9" providerId="ADAL" clId="{51385698-4BBE-409A-9C80-788D3B88E29D}" dt="2022-02-25T12:24:26.836" v="1464" actId="478"/>
          <ac:cxnSpMkLst>
            <pc:docMk/>
            <pc:sldMk cId="1360887" sldId="505"/>
            <ac:cxnSpMk id="19" creationId="{C7048B8D-9E9A-45A5-883C-448AE32814B8}"/>
          </ac:cxnSpMkLst>
        </pc:cxnChg>
        <pc:cxnChg chg="add mod topLvl">
          <ac:chgData name="Rachel Ann Lillywhite" userId="b0fe8be1-696a-4457-8be9-cc32cc53ebc9" providerId="ADAL" clId="{51385698-4BBE-409A-9C80-788D3B88E29D}" dt="2022-02-25T13:54:54.318" v="3125" actId="1037"/>
          <ac:cxnSpMkLst>
            <pc:docMk/>
            <pc:sldMk cId="1360887" sldId="505"/>
            <ac:cxnSpMk id="20" creationId="{FA045803-9C63-4B98-9A99-347533100007}"/>
          </ac:cxnSpMkLst>
        </pc:cxnChg>
        <pc:cxnChg chg="add del mod">
          <ac:chgData name="Rachel Ann Lillywhite" userId="b0fe8be1-696a-4457-8be9-cc32cc53ebc9" providerId="ADAL" clId="{51385698-4BBE-409A-9C80-788D3B88E29D}" dt="2022-02-25T12:24:29.938" v="1465" actId="478"/>
          <ac:cxnSpMkLst>
            <pc:docMk/>
            <pc:sldMk cId="1360887" sldId="505"/>
            <ac:cxnSpMk id="21" creationId="{3AEC6433-1E88-4DED-87BE-E3F10C578E31}"/>
          </ac:cxnSpMkLst>
        </pc:cxnChg>
        <pc:cxnChg chg="add del mod">
          <ac:chgData name="Rachel Ann Lillywhite" userId="b0fe8be1-696a-4457-8be9-cc32cc53ebc9" providerId="ADAL" clId="{51385698-4BBE-409A-9C80-788D3B88E29D}" dt="2022-02-25T12:25:04.739" v="1490" actId="478"/>
          <ac:cxnSpMkLst>
            <pc:docMk/>
            <pc:sldMk cId="1360887" sldId="505"/>
            <ac:cxnSpMk id="22" creationId="{19E857DA-5042-4368-A00B-9BC2C4FC430F}"/>
          </ac:cxnSpMkLst>
        </pc:cxnChg>
        <pc:cxnChg chg="add del mod">
          <ac:chgData name="Rachel Ann Lillywhite" userId="b0fe8be1-696a-4457-8be9-cc32cc53ebc9" providerId="ADAL" clId="{51385698-4BBE-409A-9C80-788D3B88E29D}" dt="2022-02-25T12:25:08.371" v="1491" actId="478"/>
          <ac:cxnSpMkLst>
            <pc:docMk/>
            <pc:sldMk cId="1360887" sldId="505"/>
            <ac:cxnSpMk id="23" creationId="{CCAFE83D-BEB1-4123-94FC-D4EF7EE15264}"/>
          </ac:cxnSpMkLst>
        </pc:cxnChg>
        <pc:cxnChg chg="add del mod">
          <ac:chgData name="Rachel Ann Lillywhite" userId="b0fe8be1-696a-4457-8be9-cc32cc53ebc9" providerId="ADAL" clId="{51385698-4BBE-409A-9C80-788D3B88E29D}" dt="2022-02-25T12:25:10.810" v="1492" actId="478"/>
          <ac:cxnSpMkLst>
            <pc:docMk/>
            <pc:sldMk cId="1360887" sldId="505"/>
            <ac:cxnSpMk id="24" creationId="{7608857A-8E66-46B1-85BF-AED49F9E815F}"/>
          </ac:cxnSpMkLst>
        </pc:cxnChg>
        <pc:cxnChg chg="add del mod">
          <ac:chgData name="Rachel Ann Lillywhite" userId="b0fe8be1-696a-4457-8be9-cc32cc53ebc9" providerId="ADAL" clId="{51385698-4BBE-409A-9C80-788D3B88E29D}" dt="2022-02-25T12:25:13.117" v="1493" actId="478"/>
          <ac:cxnSpMkLst>
            <pc:docMk/>
            <pc:sldMk cId="1360887" sldId="505"/>
            <ac:cxnSpMk id="25" creationId="{C8CABF73-D32E-4C4C-862E-DBA93ED54D2A}"/>
          </ac:cxnSpMkLst>
        </pc:cxnChg>
        <pc:cxnChg chg="del mod topLvl">
          <ac:chgData name="Rachel Ann Lillywhite" userId="b0fe8be1-696a-4457-8be9-cc32cc53ebc9" providerId="ADAL" clId="{51385698-4BBE-409A-9C80-788D3B88E29D}" dt="2022-02-25T12:33:09.813" v="1938" actId="478"/>
          <ac:cxnSpMkLst>
            <pc:docMk/>
            <pc:sldMk cId="1360887" sldId="505"/>
            <ac:cxnSpMk id="33" creationId="{72808946-AC3D-4974-A2C6-6EA6FA1A6382}"/>
          </ac:cxnSpMkLst>
        </pc:cxnChg>
        <pc:cxnChg chg="mod">
          <ac:chgData name="Rachel Ann Lillywhite" userId="b0fe8be1-696a-4457-8be9-cc32cc53ebc9" providerId="ADAL" clId="{51385698-4BBE-409A-9C80-788D3B88E29D}" dt="2022-02-25T12:26:42.800" v="1574"/>
          <ac:cxnSpMkLst>
            <pc:docMk/>
            <pc:sldMk cId="1360887" sldId="505"/>
            <ac:cxnSpMk id="36" creationId="{43D96FD1-6C1D-492D-A7ED-AB486B2E22A6}"/>
          </ac:cxnSpMkLst>
        </pc:cxnChg>
        <pc:cxnChg chg="mod">
          <ac:chgData name="Rachel Ann Lillywhite" userId="b0fe8be1-696a-4457-8be9-cc32cc53ebc9" providerId="ADAL" clId="{51385698-4BBE-409A-9C80-788D3B88E29D}" dt="2022-02-25T12:27:11.667" v="1606"/>
          <ac:cxnSpMkLst>
            <pc:docMk/>
            <pc:sldMk cId="1360887" sldId="505"/>
            <ac:cxnSpMk id="39" creationId="{820EC962-B113-40CC-8290-73B55D9EAFF0}"/>
          </ac:cxnSpMkLst>
        </pc:cxnChg>
        <pc:cxnChg chg="mod">
          <ac:chgData name="Rachel Ann Lillywhite" userId="b0fe8be1-696a-4457-8be9-cc32cc53ebc9" providerId="ADAL" clId="{51385698-4BBE-409A-9C80-788D3B88E29D}" dt="2022-02-25T12:28:58.963" v="1703"/>
          <ac:cxnSpMkLst>
            <pc:docMk/>
            <pc:sldMk cId="1360887" sldId="505"/>
            <ac:cxnSpMk id="45" creationId="{7DE7A723-3778-41BB-AE17-2CA8D44C10D1}"/>
          </ac:cxnSpMkLst>
        </pc:cxnChg>
        <pc:cxnChg chg="mod">
          <ac:chgData name="Rachel Ann Lillywhite" userId="b0fe8be1-696a-4457-8be9-cc32cc53ebc9" providerId="ADAL" clId="{51385698-4BBE-409A-9C80-788D3B88E29D}" dt="2022-02-25T12:29:26.693" v="1747"/>
          <ac:cxnSpMkLst>
            <pc:docMk/>
            <pc:sldMk cId="1360887" sldId="505"/>
            <ac:cxnSpMk id="48" creationId="{106AAEAB-3E66-4B23-A884-8A3266077E66}"/>
          </ac:cxnSpMkLst>
        </pc:cxnChg>
        <pc:cxnChg chg="mod topLvl">
          <ac:chgData name="Rachel Ann Lillywhite" userId="b0fe8be1-696a-4457-8be9-cc32cc53ebc9" providerId="ADAL" clId="{51385698-4BBE-409A-9C80-788D3B88E29D}" dt="2022-02-25T13:54:54.318" v="3125" actId="1037"/>
          <ac:cxnSpMkLst>
            <pc:docMk/>
            <pc:sldMk cId="1360887" sldId="505"/>
            <ac:cxnSpMk id="57" creationId="{F6BEABEE-2A78-4292-8392-F6381E95F3FE}"/>
          </ac:cxnSpMkLst>
        </pc:cxnChg>
        <pc:cxnChg chg="mod topLvl">
          <ac:chgData name="Rachel Ann Lillywhite" userId="b0fe8be1-696a-4457-8be9-cc32cc53ebc9" providerId="ADAL" clId="{51385698-4BBE-409A-9C80-788D3B88E29D}" dt="2022-02-25T13:54:54.318" v="3125" actId="1037"/>
          <ac:cxnSpMkLst>
            <pc:docMk/>
            <pc:sldMk cId="1360887" sldId="505"/>
            <ac:cxnSpMk id="61" creationId="{989A6842-F811-415A-9818-B4ABC9082C91}"/>
          </ac:cxnSpMkLst>
        </pc:cxnChg>
        <pc:cxnChg chg="mod">
          <ac:chgData name="Rachel Ann Lillywhite" userId="b0fe8be1-696a-4457-8be9-cc32cc53ebc9" providerId="ADAL" clId="{51385698-4BBE-409A-9C80-788D3B88E29D}" dt="2022-02-25T13:46:56.102" v="2892"/>
          <ac:cxnSpMkLst>
            <pc:docMk/>
            <pc:sldMk cId="1360887" sldId="505"/>
            <ac:cxnSpMk id="65" creationId="{10850ACD-1666-48F0-9F26-DA4756440317}"/>
          </ac:cxnSpMkLst>
        </pc:cxnChg>
        <pc:cxnChg chg="mod topLvl">
          <ac:chgData name="Rachel Ann Lillywhite" userId="b0fe8be1-696a-4457-8be9-cc32cc53ebc9" providerId="ADAL" clId="{51385698-4BBE-409A-9C80-788D3B88E29D}" dt="2022-02-25T13:51:07.358" v="2987" actId="164"/>
          <ac:cxnSpMkLst>
            <pc:docMk/>
            <pc:sldMk cId="1360887" sldId="505"/>
            <ac:cxnSpMk id="69" creationId="{460664B2-B540-4382-92A4-8492B5C92750}"/>
          </ac:cxnSpMkLst>
        </pc:cxnChg>
        <pc:cxnChg chg="mod topLvl">
          <ac:chgData name="Rachel Ann Lillywhite" userId="b0fe8be1-696a-4457-8be9-cc32cc53ebc9" providerId="ADAL" clId="{51385698-4BBE-409A-9C80-788D3B88E29D}" dt="2022-02-25T13:54:54.318" v="3125" actId="1037"/>
          <ac:cxnSpMkLst>
            <pc:docMk/>
            <pc:sldMk cId="1360887" sldId="505"/>
            <ac:cxnSpMk id="76" creationId="{BE1FC0F9-2426-4058-BB81-ECAE3CD4A1A3}"/>
          </ac:cxnSpMkLst>
        </pc:cxnChg>
        <pc:cxnChg chg="mod">
          <ac:chgData name="Rachel Ann Lillywhite" userId="b0fe8be1-696a-4457-8be9-cc32cc53ebc9" providerId="ADAL" clId="{51385698-4BBE-409A-9C80-788D3B88E29D}" dt="2022-02-25T13:51:45.803" v="3001"/>
          <ac:cxnSpMkLst>
            <pc:docMk/>
            <pc:sldMk cId="1360887" sldId="505"/>
            <ac:cxnSpMk id="79" creationId="{505EA804-C0A4-47D1-B383-129DCDDB3116}"/>
          </ac:cxnSpMkLst>
        </pc:cxnChg>
        <pc:cxnChg chg="mod">
          <ac:chgData name="Rachel Ann Lillywhite" userId="b0fe8be1-696a-4457-8be9-cc32cc53ebc9" providerId="ADAL" clId="{51385698-4BBE-409A-9C80-788D3B88E29D}" dt="2022-02-25T13:53:10.225" v="3063"/>
          <ac:cxnSpMkLst>
            <pc:docMk/>
            <pc:sldMk cId="1360887" sldId="505"/>
            <ac:cxnSpMk id="82" creationId="{88656ECB-3D65-42AE-9726-953EF5C886B4}"/>
          </ac:cxnSpMkLst>
        </pc:cxnChg>
        <pc:cxnChg chg="mod">
          <ac:chgData name="Rachel Ann Lillywhite" userId="b0fe8be1-696a-4457-8be9-cc32cc53ebc9" providerId="ADAL" clId="{51385698-4BBE-409A-9C80-788D3B88E29D}" dt="2022-02-25T13:56:09.180" v="3199"/>
          <ac:cxnSpMkLst>
            <pc:docMk/>
            <pc:sldMk cId="1360887" sldId="505"/>
            <ac:cxnSpMk id="87" creationId="{5A4E9099-D8FF-412A-8322-91EEA80BDA5C}"/>
          </ac:cxnSpMkLst>
        </pc:cxnChg>
        <pc:cxnChg chg="mod">
          <ac:chgData name="Rachel Ann Lillywhite" userId="b0fe8be1-696a-4457-8be9-cc32cc53ebc9" providerId="ADAL" clId="{51385698-4BBE-409A-9C80-788D3B88E29D}" dt="2022-02-25T13:56:17.125" v="3202"/>
          <ac:cxnSpMkLst>
            <pc:docMk/>
            <pc:sldMk cId="1360887" sldId="505"/>
            <ac:cxnSpMk id="90" creationId="{3C1A8DE5-8852-4DAC-A54C-4FE1016AE0B0}"/>
          </ac:cxnSpMkLst>
        </pc:cxnChg>
      </pc:sldChg>
      <pc:sldChg chg="del">
        <pc:chgData name="Rachel Ann Lillywhite" userId="b0fe8be1-696a-4457-8be9-cc32cc53ebc9" providerId="ADAL" clId="{51385698-4BBE-409A-9C80-788D3B88E29D}" dt="2022-02-25T11:58:32.359" v="1025" actId="2696"/>
        <pc:sldMkLst>
          <pc:docMk/>
          <pc:sldMk cId="3159496993" sldId="505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1340365684" sldId="506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3350306790" sldId="507"/>
        </pc:sldMkLst>
      </pc:sldChg>
      <pc:sldChg chg="del">
        <pc:chgData name="Rachel Ann Lillywhite" userId="b0fe8be1-696a-4457-8be9-cc32cc53ebc9" providerId="ADAL" clId="{51385698-4BBE-409A-9C80-788D3B88E29D}" dt="2022-02-25T12:06:33.273" v="1118" actId="47"/>
        <pc:sldMkLst>
          <pc:docMk/>
          <pc:sldMk cId="3081357816" sldId="521"/>
        </pc:sldMkLst>
      </pc:sldChg>
      <pc:sldChg chg="del">
        <pc:chgData name="Rachel Ann Lillywhite" userId="b0fe8be1-696a-4457-8be9-cc32cc53ebc9" providerId="ADAL" clId="{51385698-4BBE-409A-9C80-788D3B88E29D}" dt="2022-02-25T12:06:27.215" v="1117" actId="47"/>
        <pc:sldMkLst>
          <pc:docMk/>
          <pc:sldMk cId="3064895427" sldId="524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3333156036" sldId="525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2081753005" sldId="535"/>
        </pc:sldMkLst>
      </pc:sldChg>
      <pc:sldChg chg="add">
        <pc:chgData name="Rachel Ann Lillywhite" userId="b0fe8be1-696a-4457-8be9-cc32cc53ebc9" providerId="ADAL" clId="{51385698-4BBE-409A-9C80-788D3B88E29D}" dt="2022-03-11T12:10:41.957" v="8110"/>
        <pc:sldMkLst>
          <pc:docMk/>
          <pc:sldMk cId="3705437287" sldId="544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2727231918" sldId="545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1272070535" sldId="546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2343934788" sldId="547"/>
        </pc:sldMkLst>
      </pc:sldChg>
      <pc:sldChg chg="modSp del mod">
        <pc:chgData name="Rachel Ann Lillywhite" userId="b0fe8be1-696a-4457-8be9-cc32cc53ebc9" providerId="ADAL" clId="{51385698-4BBE-409A-9C80-788D3B88E29D}" dt="2022-02-25T11:23:20.691" v="443" actId="47"/>
        <pc:sldMkLst>
          <pc:docMk/>
          <pc:sldMk cId="4247234853" sldId="548"/>
        </pc:sldMkLst>
        <pc:spChg chg="mod">
          <ac:chgData name="Rachel Ann Lillywhite" userId="b0fe8be1-696a-4457-8be9-cc32cc53ebc9" providerId="ADAL" clId="{51385698-4BBE-409A-9C80-788D3B88E29D}" dt="2022-02-25T09:58:15.504" v="323" actId="20577"/>
          <ac:spMkLst>
            <pc:docMk/>
            <pc:sldMk cId="4247234853" sldId="548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51385698-4BBE-409A-9C80-788D3B88E29D}" dt="2022-02-25T09:58:20.305" v="324" actId="20577"/>
          <ac:spMkLst>
            <pc:docMk/>
            <pc:sldMk cId="4247234853" sldId="548"/>
            <ac:spMk id="32" creationId="{C371834B-9BD9-431C-A7F4-DF6F90B10CA2}"/>
          </ac:spMkLst>
        </pc:spChg>
      </pc:sldChg>
      <pc:sldChg chg="del">
        <pc:chgData name="Rachel Ann Lillywhite" userId="b0fe8be1-696a-4457-8be9-cc32cc53ebc9" providerId="ADAL" clId="{51385698-4BBE-409A-9C80-788D3B88E29D}" dt="2022-02-25T11:34:21.607" v="722" actId="47"/>
        <pc:sldMkLst>
          <pc:docMk/>
          <pc:sldMk cId="3649690299" sldId="552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1314674085" sldId="553"/>
        </pc:sldMkLst>
      </pc:sldChg>
      <pc:sldChg chg="addSp modSp new del">
        <pc:chgData name="Rachel Ann Lillywhite" userId="b0fe8be1-696a-4457-8be9-cc32cc53ebc9" providerId="ADAL" clId="{51385698-4BBE-409A-9C80-788D3B88E29D}" dt="2022-02-25T11:43:40.747" v="879" actId="47"/>
        <pc:sldMkLst>
          <pc:docMk/>
          <pc:sldMk cId="2401523916" sldId="554"/>
        </pc:sldMkLst>
        <pc:spChg chg="add mod">
          <ac:chgData name="Rachel Ann Lillywhite" userId="b0fe8be1-696a-4457-8be9-cc32cc53ebc9" providerId="ADAL" clId="{51385698-4BBE-409A-9C80-788D3B88E29D}" dt="2022-02-25T09:40:03.858" v="54"/>
          <ac:spMkLst>
            <pc:docMk/>
            <pc:sldMk cId="2401523916" sldId="554"/>
            <ac:spMk id="4" creationId="{6B07B4F5-33FF-469F-AFFB-0349C430433B}"/>
          </ac:spMkLst>
        </pc:spChg>
        <pc:spChg chg="add mod">
          <ac:chgData name="Rachel Ann Lillywhite" userId="b0fe8be1-696a-4457-8be9-cc32cc53ebc9" providerId="ADAL" clId="{51385698-4BBE-409A-9C80-788D3B88E29D}" dt="2022-02-25T09:40:03.858" v="54"/>
          <ac:spMkLst>
            <pc:docMk/>
            <pc:sldMk cId="2401523916" sldId="554"/>
            <ac:spMk id="5" creationId="{EA19BB19-BD97-4B70-9A67-D4DB8E03A179}"/>
          </ac:spMkLst>
        </pc:spChg>
        <pc:spChg chg="add mod">
          <ac:chgData name="Rachel Ann Lillywhite" userId="b0fe8be1-696a-4457-8be9-cc32cc53ebc9" providerId="ADAL" clId="{51385698-4BBE-409A-9C80-788D3B88E29D}" dt="2022-02-25T09:40:03.858" v="54"/>
          <ac:spMkLst>
            <pc:docMk/>
            <pc:sldMk cId="2401523916" sldId="554"/>
            <ac:spMk id="7" creationId="{D829ABB0-C68A-4094-BAD4-324A81B36700}"/>
          </ac:spMkLst>
        </pc:spChg>
        <pc:spChg chg="add mod">
          <ac:chgData name="Rachel Ann Lillywhite" userId="b0fe8be1-696a-4457-8be9-cc32cc53ebc9" providerId="ADAL" clId="{51385698-4BBE-409A-9C80-788D3B88E29D}" dt="2022-02-25T09:40:03.858" v="54"/>
          <ac:spMkLst>
            <pc:docMk/>
            <pc:sldMk cId="2401523916" sldId="554"/>
            <ac:spMk id="9" creationId="{F1ED44A7-065E-449B-B0E5-6C66245B6357}"/>
          </ac:spMkLst>
        </pc:spChg>
        <pc:spChg chg="add mod">
          <ac:chgData name="Rachel Ann Lillywhite" userId="b0fe8be1-696a-4457-8be9-cc32cc53ebc9" providerId="ADAL" clId="{51385698-4BBE-409A-9C80-788D3B88E29D}" dt="2022-02-25T09:40:03.858" v="54"/>
          <ac:spMkLst>
            <pc:docMk/>
            <pc:sldMk cId="2401523916" sldId="554"/>
            <ac:spMk id="10" creationId="{6F59DCAE-0E11-4AE9-9064-3352A26FE353}"/>
          </ac:spMkLst>
        </pc:spChg>
        <pc:picChg chg="add mod">
          <ac:chgData name="Rachel Ann Lillywhite" userId="b0fe8be1-696a-4457-8be9-cc32cc53ebc9" providerId="ADAL" clId="{51385698-4BBE-409A-9C80-788D3B88E29D}" dt="2022-02-25T09:40:03.858" v="54"/>
          <ac:picMkLst>
            <pc:docMk/>
            <pc:sldMk cId="2401523916" sldId="554"/>
            <ac:picMk id="6" creationId="{28FB5D2B-16D1-4D6C-89F5-691F184346CB}"/>
          </ac:picMkLst>
        </pc:picChg>
        <pc:picChg chg="add mod">
          <ac:chgData name="Rachel Ann Lillywhite" userId="b0fe8be1-696a-4457-8be9-cc32cc53ebc9" providerId="ADAL" clId="{51385698-4BBE-409A-9C80-788D3B88E29D}" dt="2022-02-25T09:40:03.858" v="54"/>
          <ac:picMkLst>
            <pc:docMk/>
            <pc:sldMk cId="2401523916" sldId="554"/>
            <ac:picMk id="8" creationId="{986AA8C3-02A3-4CB4-AF27-D1B2568BBDB9}"/>
          </ac:picMkLst>
        </pc:picChg>
      </pc:sldChg>
      <pc:sldChg chg="addSp modSp new del mod ord">
        <pc:chgData name="Rachel Ann Lillywhite" userId="b0fe8be1-696a-4457-8be9-cc32cc53ebc9" providerId="ADAL" clId="{51385698-4BBE-409A-9C80-788D3B88E29D}" dt="2022-03-02T16:21:32.817" v="5180" actId="47"/>
        <pc:sldMkLst>
          <pc:docMk/>
          <pc:sldMk cId="4013722075" sldId="555"/>
        </pc:sldMkLst>
        <pc:spChg chg="add mod">
          <ac:chgData name="Rachel Ann Lillywhite" userId="b0fe8be1-696a-4457-8be9-cc32cc53ebc9" providerId="ADAL" clId="{51385698-4BBE-409A-9C80-788D3B88E29D}" dt="2022-02-25T10:00:10.830" v="326"/>
          <ac:spMkLst>
            <pc:docMk/>
            <pc:sldMk cId="4013722075" sldId="555"/>
            <ac:spMk id="4" creationId="{9F5B57D3-2803-414F-B688-0CB6A10435C3}"/>
          </ac:spMkLst>
        </pc:spChg>
        <pc:spChg chg="add mod">
          <ac:chgData name="Rachel Ann Lillywhite" userId="b0fe8be1-696a-4457-8be9-cc32cc53ebc9" providerId="ADAL" clId="{51385698-4BBE-409A-9C80-788D3B88E29D}" dt="2022-02-25T10:00:10.830" v="326"/>
          <ac:spMkLst>
            <pc:docMk/>
            <pc:sldMk cId="4013722075" sldId="555"/>
            <ac:spMk id="5" creationId="{5FECA4BB-C4A1-4CA2-9144-069CD5B12A65}"/>
          </ac:spMkLst>
        </pc:spChg>
        <pc:spChg chg="add mod">
          <ac:chgData name="Rachel Ann Lillywhite" userId="b0fe8be1-696a-4457-8be9-cc32cc53ebc9" providerId="ADAL" clId="{51385698-4BBE-409A-9C80-788D3B88E29D}" dt="2022-02-28T16:21:19.360" v="4698" actId="255"/>
          <ac:spMkLst>
            <pc:docMk/>
            <pc:sldMk cId="4013722075" sldId="555"/>
            <ac:spMk id="6" creationId="{1F17749B-A6CE-4058-A392-DA38DA3ADD95}"/>
          </ac:spMkLst>
        </pc:spChg>
        <pc:spChg chg="add mod">
          <ac:chgData name="Rachel Ann Lillywhite" userId="b0fe8be1-696a-4457-8be9-cc32cc53ebc9" providerId="ADAL" clId="{51385698-4BBE-409A-9C80-788D3B88E29D}" dt="2022-02-25T10:00:10.830" v="326"/>
          <ac:spMkLst>
            <pc:docMk/>
            <pc:sldMk cId="4013722075" sldId="555"/>
            <ac:spMk id="7" creationId="{37F76B53-FAA5-4818-B7E7-6244304CEF51}"/>
          </ac:spMkLst>
        </pc:spChg>
        <pc:spChg chg="add mod">
          <ac:chgData name="Rachel Ann Lillywhite" userId="b0fe8be1-696a-4457-8be9-cc32cc53ebc9" providerId="ADAL" clId="{51385698-4BBE-409A-9C80-788D3B88E29D}" dt="2022-02-25T10:00:10.830" v="326"/>
          <ac:spMkLst>
            <pc:docMk/>
            <pc:sldMk cId="4013722075" sldId="555"/>
            <ac:spMk id="8" creationId="{531EDF38-C1B0-4FC9-806E-F116AFB725AF}"/>
          </ac:spMkLst>
        </pc:spChg>
        <pc:spChg chg="add mod">
          <ac:chgData name="Rachel Ann Lillywhite" userId="b0fe8be1-696a-4457-8be9-cc32cc53ebc9" providerId="ADAL" clId="{51385698-4BBE-409A-9C80-788D3B88E29D}" dt="2022-02-25T11:42:31.212" v="868" actId="1037"/>
          <ac:spMkLst>
            <pc:docMk/>
            <pc:sldMk cId="4013722075" sldId="555"/>
            <ac:spMk id="9" creationId="{578552B0-DC7C-467D-9A90-A2429F4CAEC7}"/>
          </ac:spMkLst>
        </pc:spChg>
        <pc:spChg chg="add mod">
          <ac:chgData name="Rachel Ann Lillywhite" userId="b0fe8be1-696a-4457-8be9-cc32cc53ebc9" providerId="ADAL" clId="{51385698-4BBE-409A-9C80-788D3B88E29D}" dt="2022-02-25T10:00:10.830" v="326"/>
          <ac:spMkLst>
            <pc:docMk/>
            <pc:sldMk cId="4013722075" sldId="555"/>
            <ac:spMk id="10" creationId="{B689E946-C527-4C32-A218-93F317A64B2D}"/>
          </ac:spMkLst>
        </pc:spChg>
      </pc:sldChg>
      <pc:sldChg chg="addSp modSp add del mod">
        <pc:chgData name="Rachel Ann Lillywhite" userId="b0fe8be1-696a-4457-8be9-cc32cc53ebc9" providerId="ADAL" clId="{51385698-4BBE-409A-9C80-788D3B88E29D}" dt="2022-03-04T11:01:51.505" v="5331" actId="47"/>
        <pc:sldMkLst>
          <pc:docMk/>
          <pc:sldMk cId="2886923238" sldId="556"/>
        </pc:sldMkLst>
        <pc:spChg chg="mod">
          <ac:chgData name="Rachel Ann Lillywhite" userId="b0fe8be1-696a-4457-8be9-cc32cc53ebc9" providerId="ADAL" clId="{51385698-4BBE-409A-9C80-788D3B88E29D}" dt="2022-02-28T16:32:51.701" v="4820" actId="20577"/>
          <ac:spMkLst>
            <pc:docMk/>
            <pc:sldMk cId="2886923238" sldId="556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51385698-4BBE-409A-9C80-788D3B88E29D}" dt="2022-02-28T16:33:42.622" v="4852" actId="1076"/>
          <ac:spMkLst>
            <pc:docMk/>
            <pc:sldMk cId="2886923238" sldId="556"/>
            <ac:spMk id="13" creationId="{C077EC3C-C38E-4802-BDC6-8693A4B5B927}"/>
          </ac:spMkLst>
        </pc:spChg>
        <pc:spChg chg="mod">
          <ac:chgData name="Rachel Ann Lillywhite" userId="b0fe8be1-696a-4457-8be9-cc32cc53ebc9" providerId="ADAL" clId="{51385698-4BBE-409A-9C80-788D3B88E29D}" dt="2022-02-25T14:05:06.617" v="3519" actId="1076"/>
          <ac:spMkLst>
            <pc:docMk/>
            <pc:sldMk cId="2886923238" sldId="556"/>
            <ac:spMk id="16" creationId="{A920C91C-647C-478A-9F64-4A2ADB5D54E8}"/>
          </ac:spMkLst>
        </pc:spChg>
        <pc:spChg chg="mod">
          <ac:chgData name="Rachel Ann Lillywhite" userId="b0fe8be1-696a-4457-8be9-cc32cc53ebc9" providerId="ADAL" clId="{51385698-4BBE-409A-9C80-788D3B88E29D}" dt="2022-02-25T14:48:19.214" v="4422" actId="20577"/>
          <ac:spMkLst>
            <pc:docMk/>
            <pc:sldMk cId="2886923238" sldId="556"/>
            <ac:spMk id="21" creationId="{0530D7CC-692E-4371-8B09-46F5D856D02C}"/>
          </ac:spMkLst>
        </pc:spChg>
        <pc:spChg chg="mod">
          <ac:chgData name="Rachel Ann Lillywhite" userId="b0fe8be1-696a-4457-8be9-cc32cc53ebc9" providerId="ADAL" clId="{51385698-4BBE-409A-9C80-788D3B88E29D}" dt="2022-02-25T17:24:28.372" v="4614" actId="207"/>
          <ac:spMkLst>
            <pc:docMk/>
            <pc:sldMk cId="2886923238" sldId="556"/>
            <ac:spMk id="23" creationId="{B6E7F59E-21C9-49F9-8483-59F5AA335E36}"/>
          </ac:spMkLst>
        </pc:spChg>
        <pc:spChg chg="mod">
          <ac:chgData name="Rachel Ann Lillywhite" userId="b0fe8be1-696a-4457-8be9-cc32cc53ebc9" providerId="ADAL" clId="{51385698-4BBE-409A-9C80-788D3B88E29D}" dt="2022-02-28T16:34:02.480" v="4859" actId="1036"/>
          <ac:spMkLst>
            <pc:docMk/>
            <pc:sldMk cId="2886923238" sldId="556"/>
            <ac:spMk id="25" creationId="{8EFF8D1A-9B98-4167-9F7C-410D62B9E418}"/>
          </ac:spMkLst>
        </pc:spChg>
        <pc:picChg chg="add mod">
          <ac:chgData name="Rachel Ann Lillywhite" userId="b0fe8be1-696a-4457-8be9-cc32cc53ebc9" providerId="ADAL" clId="{51385698-4BBE-409A-9C80-788D3B88E29D}" dt="2022-02-25T14:56:52.669" v="4516" actId="1076"/>
          <ac:picMkLst>
            <pc:docMk/>
            <pc:sldMk cId="2886923238" sldId="556"/>
            <ac:picMk id="6" creationId="{3C64E91E-BC7C-428C-9759-C2535FC90BEC}"/>
          </ac:picMkLst>
        </pc:picChg>
      </pc:sldChg>
      <pc:sldChg chg="new del">
        <pc:chgData name="Rachel Ann Lillywhite" userId="b0fe8be1-696a-4457-8be9-cc32cc53ebc9" providerId="ADAL" clId="{51385698-4BBE-409A-9C80-788D3B88E29D}" dt="2022-03-04T11:18:35.109" v="5395" actId="47"/>
        <pc:sldMkLst>
          <pc:docMk/>
          <pc:sldMk cId="621784675" sldId="557"/>
        </pc:sldMkLst>
      </pc:sldChg>
      <pc:sldChg chg="addSp delSp modSp add mod delAnim">
        <pc:chgData name="Rachel Ann Lillywhite" userId="b0fe8be1-696a-4457-8be9-cc32cc53ebc9" providerId="ADAL" clId="{51385698-4BBE-409A-9C80-788D3B88E29D}" dt="2022-03-04T14:45:08.363" v="7805" actId="20577"/>
        <pc:sldMkLst>
          <pc:docMk/>
          <pc:sldMk cId="3804562463" sldId="558"/>
        </pc:sldMkLst>
        <pc:spChg chg="mod">
          <ac:chgData name="Rachel Ann Lillywhite" userId="b0fe8be1-696a-4457-8be9-cc32cc53ebc9" providerId="ADAL" clId="{51385698-4BBE-409A-9C80-788D3B88E29D}" dt="2022-03-04T14:45:08.363" v="7805" actId="20577"/>
          <ac:spMkLst>
            <pc:docMk/>
            <pc:sldMk cId="3804562463" sldId="558"/>
            <ac:spMk id="16" creationId="{1C754DAF-1037-4DC2-95D6-6B389207A241}"/>
          </ac:spMkLst>
        </pc:spChg>
        <pc:spChg chg="del mod">
          <ac:chgData name="Rachel Ann Lillywhite" userId="b0fe8be1-696a-4457-8be9-cc32cc53ebc9" providerId="ADAL" clId="{51385698-4BBE-409A-9C80-788D3B88E29D}" dt="2022-03-04T10:49:51.284" v="5209" actId="478"/>
          <ac:spMkLst>
            <pc:docMk/>
            <pc:sldMk cId="3804562463" sldId="558"/>
            <ac:spMk id="18" creationId="{B3183253-8A09-4D0D-AF9A-A522A8183F4A}"/>
          </ac:spMkLst>
        </pc:spChg>
        <pc:spChg chg="del">
          <ac:chgData name="Rachel Ann Lillywhite" userId="b0fe8be1-696a-4457-8be9-cc32cc53ebc9" providerId="ADAL" clId="{51385698-4BBE-409A-9C80-788D3B88E29D}" dt="2022-03-04T10:49:32.502" v="5187" actId="478"/>
          <ac:spMkLst>
            <pc:docMk/>
            <pc:sldMk cId="3804562463" sldId="558"/>
            <ac:spMk id="19" creationId="{ACA330FA-65FA-4A84-A71B-72284AE69258}"/>
          </ac:spMkLst>
        </pc:spChg>
        <pc:spChg chg="del">
          <ac:chgData name="Rachel Ann Lillywhite" userId="b0fe8be1-696a-4457-8be9-cc32cc53ebc9" providerId="ADAL" clId="{51385698-4BBE-409A-9C80-788D3B88E29D}" dt="2022-03-04T10:49:28.657" v="5186" actId="478"/>
          <ac:spMkLst>
            <pc:docMk/>
            <pc:sldMk cId="3804562463" sldId="558"/>
            <ac:spMk id="20" creationId="{766A4EC1-3E4B-4F1A-9378-E353D2C3FF5C}"/>
          </ac:spMkLst>
        </pc:spChg>
        <pc:spChg chg="del">
          <ac:chgData name="Rachel Ann Lillywhite" userId="b0fe8be1-696a-4457-8be9-cc32cc53ebc9" providerId="ADAL" clId="{51385698-4BBE-409A-9C80-788D3B88E29D}" dt="2022-03-04T10:49:28.657" v="5186" actId="478"/>
          <ac:spMkLst>
            <pc:docMk/>
            <pc:sldMk cId="3804562463" sldId="558"/>
            <ac:spMk id="21" creationId="{BC86C482-AE52-4EF6-822F-5B4A231229F7}"/>
          </ac:spMkLst>
        </pc:spChg>
        <pc:spChg chg="del">
          <ac:chgData name="Rachel Ann Lillywhite" userId="b0fe8be1-696a-4457-8be9-cc32cc53ebc9" providerId="ADAL" clId="{51385698-4BBE-409A-9C80-788D3B88E29D}" dt="2022-03-04T10:49:28.657" v="5186" actId="478"/>
          <ac:spMkLst>
            <pc:docMk/>
            <pc:sldMk cId="3804562463" sldId="558"/>
            <ac:spMk id="22" creationId="{DECDF964-D904-41FC-B9EA-418230003A6B}"/>
          </ac:spMkLst>
        </pc:spChg>
        <pc:spChg chg="del">
          <ac:chgData name="Rachel Ann Lillywhite" userId="b0fe8be1-696a-4457-8be9-cc32cc53ebc9" providerId="ADAL" clId="{51385698-4BBE-409A-9C80-788D3B88E29D}" dt="2022-03-04T10:49:32.502" v="5187" actId="478"/>
          <ac:spMkLst>
            <pc:docMk/>
            <pc:sldMk cId="3804562463" sldId="558"/>
            <ac:spMk id="23" creationId="{54FB6CC2-FA6F-43F1-9C47-5BD519FF8CC7}"/>
          </ac:spMkLst>
        </pc:spChg>
        <pc:spChg chg="del">
          <ac:chgData name="Rachel Ann Lillywhite" userId="b0fe8be1-696a-4457-8be9-cc32cc53ebc9" providerId="ADAL" clId="{51385698-4BBE-409A-9C80-788D3B88E29D}" dt="2022-03-04T10:49:34.456" v="5189" actId="478"/>
          <ac:spMkLst>
            <pc:docMk/>
            <pc:sldMk cId="3804562463" sldId="558"/>
            <ac:spMk id="24" creationId="{8EC60A11-DB75-4889-A20B-C880962D5288}"/>
          </ac:spMkLst>
        </pc:spChg>
        <pc:spChg chg="del">
          <ac:chgData name="Rachel Ann Lillywhite" userId="b0fe8be1-696a-4457-8be9-cc32cc53ebc9" providerId="ADAL" clId="{51385698-4BBE-409A-9C80-788D3B88E29D}" dt="2022-03-04T10:49:49.465" v="5208" actId="478"/>
          <ac:spMkLst>
            <pc:docMk/>
            <pc:sldMk cId="3804562463" sldId="558"/>
            <ac:spMk id="25" creationId="{DD34798F-FD54-4DEC-B308-B9BA47F2BFBD}"/>
          </ac:spMkLst>
        </pc:spChg>
        <pc:spChg chg="del">
          <ac:chgData name="Rachel Ann Lillywhite" userId="b0fe8be1-696a-4457-8be9-cc32cc53ebc9" providerId="ADAL" clId="{51385698-4BBE-409A-9C80-788D3B88E29D}" dt="2022-03-04T10:49:32.502" v="5187" actId="478"/>
          <ac:spMkLst>
            <pc:docMk/>
            <pc:sldMk cId="3804562463" sldId="558"/>
            <ac:spMk id="26" creationId="{E3B51F55-3802-4119-AA0A-72FE0EEFF4CA}"/>
          </ac:spMkLst>
        </pc:spChg>
        <pc:spChg chg="add mod">
          <ac:chgData name="Rachel Ann Lillywhite" userId="b0fe8be1-696a-4457-8be9-cc32cc53ebc9" providerId="ADAL" clId="{51385698-4BBE-409A-9C80-788D3B88E29D}" dt="2022-03-04T11:15:26.137" v="5385" actId="1076"/>
          <ac:spMkLst>
            <pc:docMk/>
            <pc:sldMk cId="3804562463" sldId="558"/>
            <ac:spMk id="35" creationId="{EE9046B0-5FBF-45F9-8AA6-CCC749AF2024}"/>
          </ac:spMkLst>
        </pc:spChg>
        <pc:spChg chg="add del mod">
          <ac:chgData name="Rachel Ann Lillywhite" userId="b0fe8be1-696a-4457-8be9-cc32cc53ebc9" providerId="ADAL" clId="{51385698-4BBE-409A-9C80-788D3B88E29D}" dt="2022-03-04T10:50:06.941" v="5216"/>
          <ac:spMkLst>
            <pc:docMk/>
            <pc:sldMk cId="3804562463" sldId="558"/>
            <ac:spMk id="36" creationId="{9A683CE3-F18A-4C60-9093-B57324286C11}"/>
          </ac:spMkLst>
        </pc:spChg>
        <pc:picChg chg="del">
          <ac:chgData name="Rachel Ann Lillywhite" userId="b0fe8be1-696a-4457-8be9-cc32cc53ebc9" providerId="ADAL" clId="{51385698-4BBE-409A-9C80-788D3B88E29D}" dt="2022-03-04T10:49:53.315" v="5210" actId="478"/>
          <ac:picMkLst>
            <pc:docMk/>
            <pc:sldMk cId="3804562463" sldId="558"/>
            <ac:picMk id="17" creationId="{7E771677-19C4-4DC2-B598-2BF8E92E10F0}"/>
          </ac:picMkLst>
        </pc:picChg>
        <pc:picChg chg="del">
          <ac:chgData name="Rachel Ann Lillywhite" userId="b0fe8be1-696a-4457-8be9-cc32cc53ebc9" providerId="ADAL" clId="{51385698-4BBE-409A-9C80-788D3B88E29D}" dt="2022-03-04T10:49:28.657" v="5186" actId="478"/>
          <ac:picMkLst>
            <pc:docMk/>
            <pc:sldMk cId="3804562463" sldId="558"/>
            <ac:picMk id="27" creationId="{4F3363D5-EBE5-4D68-90D0-6D81A352B514}"/>
          </ac:picMkLst>
        </pc:picChg>
        <pc:picChg chg="del">
          <ac:chgData name="Rachel Ann Lillywhite" userId="b0fe8be1-696a-4457-8be9-cc32cc53ebc9" providerId="ADAL" clId="{51385698-4BBE-409A-9C80-788D3B88E29D}" dt="2022-03-04T10:49:32.502" v="5187" actId="478"/>
          <ac:picMkLst>
            <pc:docMk/>
            <pc:sldMk cId="3804562463" sldId="558"/>
            <ac:picMk id="28" creationId="{80970EC1-B0CA-4439-AF8F-95DD64299A98}"/>
          </ac:picMkLst>
        </pc:picChg>
        <pc:picChg chg="del">
          <ac:chgData name="Rachel Ann Lillywhite" userId="b0fe8be1-696a-4457-8be9-cc32cc53ebc9" providerId="ADAL" clId="{51385698-4BBE-409A-9C80-788D3B88E29D}" dt="2022-03-04T10:49:32.502" v="5187" actId="478"/>
          <ac:picMkLst>
            <pc:docMk/>
            <pc:sldMk cId="3804562463" sldId="558"/>
            <ac:picMk id="29" creationId="{FFE88F17-163B-4A59-9CA3-EB8DE943E260}"/>
          </ac:picMkLst>
        </pc:picChg>
        <pc:picChg chg="del">
          <ac:chgData name="Rachel Ann Lillywhite" userId="b0fe8be1-696a-4457-8be9-cc32cc53ebc9" providerId="ADAL" clId="{51385698-4BBE-409A-9C80-788D3B88E29D}" dt="2022-03-04T10:49:32.502" v="5187" actId="478"/>
          <ac:picMkLst>
            <pc:docMk/>
            <pc:sldMk cId="3804562463" sldId="558"/>
            <ac:picMk id="30" creationId="{BFB04F12-8E4E-49CB-8FF3-9ABE1D8520EF}"/>
          </ac:picMkLst>
        </pc:picChg>
        <pc:picChg chg="del">
          <ac:chgData name="Rachel Ann Lillywhite" userId="b0fe8be1-696a-4457-8be9-cc32cc53ebc9" providerId="ADAL" clId="{51385698-4BBE-409A-9C80-788D3B88E29D}" dt="2022-03-04T10:49:32.502" v="5187" actId="478"/>
          <ac:picMkLst>
            <pc:docMk/>
            <pc:sldMk cId="3804562463" sldId="558"/>
            <ac:picMk id="31" creationId="{C15A9992-0DB9-4EB6-B3A9-BF5617D09E03}"/>
          </ac:picMkLst>
        </pc:picChg>
        <pc:picChg chg="del">
          <ac:chgData name="Rachel Ann Lillywhite" userId="b0fe8be1-696a-4457-8be9-cc32cc53ebc9" providerId="ADAL" clId="{51385698-4BBE-409A-9C80-788D3B88E29D}" dt="2022-03-04T10:49:28.657" v="5186" actId="478"/>
          <ac:picMkLst>
            <pc:docMk/>
            <pc:sldMk cId="3804562463" sldId="558"/>
            <ac:picMk id="32" creationId="{664F5589-9402-4D4D-818C-79E4251D4569}"/>
          </ac:picMkLst>
        </pc:picChg>
        <pc:picChg chg="del">
          <ac:chgData name="Rachel Ann Lillywhite" userId="b0fe8be1-696a-4457-8be9-cc32cc53ebc9" providerId="ADAL" clId="{51385698-4BBE-409A-9C80-788D3B88E29D}" dt="2022-03-04T10:49:28.657" v="5186" actId="478"/>
          <ac:picMkLst>
            <pc:docMk/>
            <pc:sldMk cId="3804562463" sldId="558"/>
            <ac:picMk id="33" creationId="{721DCD6D-17C2-404C-878B-9B9EAB967354}"/>
          </ac:picMkLst>
        </pc:picChg>
        <pc:picChg chg="del">
          <ac:chgData name="Rachel Ann Lillywhite" userId="b0fe8be1-696a-4457-8be9-cc32cc53ebc9" providerId="ADAL" clId="{51385698-4BBE-409A-9C80-788D3B88E29D}" dt="2022-03-04T10:49:28.657" v="5186" actId="478"/>
          <ac:picMkLst>
            <pc:docMk/>
            <pc:sldMk cId="3804562463" sldId="558"/>
            <ac:picMk id="34" creationId="{8C657F96-59D0-4AF0-AA71-8582C30C3D87}"/>
          </ac:picMkLst>
        </pc:picChg>
      </pc:sldChg>
      <pc:sldChg chg="add del">
        <pc:chgData name="Rachel Ann Lillywhite" userId="b0fe8be1-696a-4457-8be9-cc32cc53ebc9" providerId="ADAL" clId="{51385698-4BBE-409A-9C80-788D3B88E29D}" dt="2022-03-04T12:52:12.431" v="6106" actId="47"/>
        <pc:sldMkLst>
          <pc:docMk/>
          <pc:sldMk cId="728271715" sldId="883"/>
        </pc:sldMkLst>
      </pc:sldChg>
      <pc:sldChg chg="addSp delSp modSp add mod ord">
        <pc:chgData name="Rachel Ann Lillywhite" userId="b0fe8be1-696a-4457-8be9-cc32cc53ebc9" providerId="ADAL" clId="{51385698-4BBE-409A-9C80-788D3B88E29D}" dt="2022-03-14T11:01:54.119" v="8261" actId="14100"/>
        <pc:sldMkLst>
          <pc:docMk/>
          <pc:sldMk cId="909073811" sldId="884"/>
        </pc:sldMkLst>
        <pc:spChg chg="add mod ord">
          <ac:chgData name="Rachel Ann Lillywhite" userId="b0fe8be1-696a-4457-8be9-cc32cc53ebc9" providerId="ADAL" clId="{51385698-4BBE-409A-9C80-788D3B88E29D}" dt="2022-03-04T14:39:30.342" v="7646" actId="1037"/>
          <ac:spMkLst>
            <pc:docMk/>
            <pc:sldMk cId="909073811" sldId="884"/>
            <ac:spMk id="3" creationId="{AF4554B3-7827-49D0-ACAD-654E27D902AA}"/>
          </ac:spMkLst>
        </pc:spChg>
        <pc:spChg chg="del">
          <ac:chgData name="Rachel Ann Lillywhite" userId="b0fe8be1-696a-4457-8be9-cc32cc53ebc9" providerId="ADAL" clId="{51385698-4BBE-409A-9C80-788D3B88E29D}" dt="2022-03-04T14:20:14.433" v="7169" actId="478"/>
          <ac:spMkLst>
            <pc:docMk/>
            <pc:sldMk cId="909073811" sldId="884"/>
            <ac:spMk id="8" creationId="{5B25180D-D080-4486-840C-147F319B1988}"/>
          </ac:spMkLst>
        </pc:spChg>
        <pc:spChg chg="del">
          <ac:chgData name="Rachel Ann Lillywhite" userId="b0fe8be1-696a-4457-8be9-cc32cc53ebc9" providerId="ADAL" clId="{51385698-4BBE-409A-9C80-788D3B88E29D}" dt="2022-03-04T14:12:12.287" v="6955" actId="478"/>
          <ac:spMkLst>
            <pc:docMk/>
            <pc:sldMk cId="909073811" sldId="884"/>
            <ac:spMk id="9" creationId="{A1396398-8A77-4608-AC4B-8E591599200D}"/>
          </ac:spMkLst>
        </pc:spChg>
        <pc:spChg chg="del">
          <ac:chgData name="Rachel Ann Lillywhite" userId="b0fe8be1-696a-4457-8be9-cc32cc53ebc9" providerId="ADAL" clId="{51385698-4BBE-409A-9C80-788D3B88E29D}" dt="2022-03-04T14:20:11.704" v="7168" actId="478"/>
          <ac:spMkLst>
            <pc:docMk/>
            <pc:sldMk cId="909073811" sldId="884"/>
            <ac:spMk id="10" creationId="{255DAC96-51DF-4CD0-A0A3-0D9342775511}"/>
          </ac:spMkLst>
        </pc:spChg>
        <pc:spChg chg="del mod">
          <ac:chgData name="Rachel Ann Lillywhite" userId="b0fe8be1-696a-4457-8be9-cc32cc53ebc9" providerId="ADAL" clId="{51385698-4BBE-409A-9C80-788D3B88E29D}" dt="2022-03-04T14:34:47.995" v="7492" actId="478"/>
          <ac:spMkLst>
            <pc:docMk/>
            <pc:sldMk cId="909073811" sldId="884"/>
            <ac:spMk id="11" creationId="{3493E591-77ED-4F22-A3E4-BCC7E5CA109A}"/>
          </ac:spMkLst>
        </pc:spChg>
        <pc:spChg chg="del mod">
          <ac:chgData name="Rachel Ann Lillywhite" userId="b0fe8be1-696a-4457-8be9-cc32cc53ebc9" providerId="ADAL" clId="{51385698-4BBE-409A-9C80-788D3B88E29D}" dt="2022-03-04T14:20:02.632" v="7165" actId="478"/>
          <ac:spMkLst>
            <pc:docMk/>
            <pc:sldMk cId="909073811" sldId="884"/>
            <ac:spMk id="12" creationId="{EB169EC7-CEAF-412B-9D9E-5F6E8A42E6DA}"/>
          </ac:spMkLst>
        </pc:spChg>
        <pc:spChg chg="mod">
          <ac:chgData name="Rachel Ann Lillywhite" userId="b0fe8be1-696a-4457-8be9-cc32cc53ebc9" providerId="ADAL" clId="{51385698-4BBE-409A-9C80-788D3B88E29D}" dt="2022-03-04T14:30:08.285" v="7429" actId="1076"/>
          <ac:spMkLst>
            <pc:docMk/>
            <pc:sldMk cId="909073811" sldId="884"/>
            <ac:spMk id="13" creationId="{DFBC79C8-AA8A-4B6F-8B4E-1F0266C0FA03}"/>
          </ac:spMkLst>
        </pc:spChg>
        <pc:spChg chg="add del mod">
          <ac:chgData name="Rachel Ann Lillywhite" userId="b0fe8be1-696a-4457-8be9-cc32cc53ebc9" providerId="ADAL" clId="{51385698-4BBE-409A-9C80-788D3B88E29D}" dt="2022-03-04T14:37:45.463" v="7593" actId="478"/>
          <ac:spMkLst>
            <pc:docMk/>
            <pc:sldMk cId="909073811" sldId="884"/>
            <ac:spMk id="14" creationId="{3E7CDE1A-F8C6-4F78-93E6-A912D4358FD5}"/>
          </ac:spMkLst>
        </pc:spChg>
        <pc:spChg chg="add del mod">
          <ac:chgData name="Rachel Ann Lillywhite" userId="b0fe8be1-696a-4457-8be9-cc32cc53ebc9" providerId="ADAL" clId="{51385698-4BBE-409A-9C80-788D3B88E29D}" dt="2022-03-04T14:39:11.115" v="7622" actId="478"/>
          <ac:spMkLst>
            <pc:docMk/>
            <pc:sldMk cId="909073811" sldId="884"/>
            <ac:spMk id="15" creationId="{6F3D743A-7331-4703-8B17-197150BAD542}"/>
          </ac:spMkLst>
        </pc:spChg>
        <pc:spChg chg="del topLvl">
          <ac:chgData name="Rachel Ann Lillywhite" userId="b0fe8be1-696a-4457-8be9-cc32cc53ebc9" providerId="ADAL" clId="{51385698-4BBE-409A-9C80-788D3B88E29D}" dt="2022-03-04T14:20:05.448" v="7166" actId="478"/>
          <ac:spMkLst>
            <pc:docMk/>
            <pc:sldMk cId="909073811" sldId="884"/>
            <ac:spMk id="21" creationId="{AC105EA3-6BC6-432A-BA4C-D17ECF7C49ED}"/>
          </ac:spMkLst>
        </pc:spChg>
        <pc:spChg chg="mod">
          <ac:chgData name="Rachel Ann Lillywhite" userId="b0fe8be1-696a-4457-8be9-cc32cc53ebc9" providerId="ADAL" clId="{51385698-4BBE-409A-9C80-788D3B88E29D}" dt="2022-03-04T14:12:09.502" v="6954" actId="207"/>
          <ac:spMkLst>
            <pc:docMk/>
            <pc:sldMk cId="909073811" sldId="884"/>
            <ac:spMk id="113" creationId="{00000000-0000-0000-0000-000000000000}"/>
          </ac:spMkLst>
        </pc:spChg>
        <pc:grpChg chg="del">
          <ac:chgData name="Rachel Ann Lillywhite" userId="b0fe8be1-696a-4457-8be9-cc32cc53ebc9" providerId="ADAL" clId="{51385698-4BBE-409A-9C80-788D3B88E29D}" dt="2022-03-04T14:19:50.397" v="7161" actId="478"/>
          <ac:grpSpMkLst>
            <pc:docMk/>
            <pc:sldMk cId="909073811" sldId="884"/>
            <ac:grpSpMk id="2" creationId="{1FBBAF95-0161-4C88-A098-D93C46F22873}"/>
          </ac:grpSpMkLst>
        </pc:grpChg>
        <pc:graphicFrameChg chg="add mod modGraphic">
          <ac:chgData name="Rachel Ann Lillywhite" userId="b0fe8be1-696a-4457-8be9-cc32cc53ebc9" providerId="ADAL" clId="{51385698-4BBE-409A-9C80-788D3B88E29D}" dt="2022-03-14T11:01:54.119" v="8261" actId="14100"/>
          <ac:graphicFrameMkLst>
            <pc:docMk/>
            <pc:sldMk cId="909073811" sldId="884"/>
            <ac:graphicFrameMk id="4" creationId="{7F48DDA7-8564-4B53-9D8B-CD4AFE749B82}"/>
          </ac:graphicFrameMkLst>
        </pc:graphicFrameChg>
        <pc:picChg chg="del topLvl">
          <ac:chgData name="Rachel Ann Lillywhite" userId="b0fe8be1-696a-4457-8be9-cc32cc53ebc9" providerId="ADAL" clId="{51385698-4BBE-409A-9C80-788D3B88E29D}" dt="2022-03-04T14:19:50.397" v="7161" actId="478"/>
          <ac:picMkLst>
            <pc:docMk/>
            <pc:sldMk cId="909073811" sldId="884"/>
            <ac:picMk id="7" creationId="{22620704-7651-4E3D-A57D-677AEE5B1514}"/>
          </ac:picMkLst>
        </pc:picChg>
      </pc:sldChg>
      <pc:sldChg chg="add del">
        <pc:chgData name="Rachel Ann Lillywhite" userId="b0fe8be1-696a-4457-8be9-cc32cc53ebc9" providerId="ADAL" clId="{51385698-4BBE-409A-9C80-788D3B88E29D}" dt="2022-03-04T14:05:37.076" v="6768" actId="2696"/>
        <pc:sldMkLst>
          <pc:docMk/>
          <pc:sldMk cId="2707940645" sldId="884"/>
        </pc:sldMkLst>
      </pc:sldChg>
      <pc:sldChg chg="addSp delSp modSp new mod ord modAnim">
        <pc:chgData name="Rachel Ann Lillywhite" userId="b0fe8be1-696a-4457-8be9-cc32cc53ebc9" providerId="ADAL" clId="{51385698-4BBE-409A-9C80-788D3B88E29D}" dt="2022-03-11T13:48:04.421" v="8115"/>
        <pc:sldMkLst>
          <pc:docMk/>
          <pc:sldMk cId="3474535757" sldId="885"/>
        </pc:sldMkLst>
        <pc:spChg chg="del">
          <ac:chgData name="Rachel Ann Lillywhite" userId="b0fe8be1-696a-4457-8be9-cc32cc53ebc9" providerId="ADAL" clId="{51385698-4BBE-409A-9C80-788D3B88E29D}" dt="2022-03-04T11:16:42.257" v="5388" actId="478"/>
          <ac:spMkLst>
            <pc:docMk/>
            <pc:sldMk cId="3474535757" sldId="885"/>
            <ac:spMk id="2" creationId="{A51C1CD3-6D45-4459-829C-D45D448C0872}"/>
          </ac:spMkLst>
        </pc:spChg>
        <pc:spChg chg="del">
          <ac:chgData name="Rachel Ann Lillywhite" userId="b0fe8be1-696a-4457-8be9-cc32cc53ebc9" providerId="ADAL" clId="{51385698-4BBE-409A-9C80-788D3B88E29D}" dt="2022-03-04T11:16:47.019" v="5389" actId="478"/>
          <ac:spMkLst>
            <pc:docMk/>
            <pc:sldMk cId="3474535757" sldId="885"/>
            <ac:spMk id="3" creationId="{F0D1C387-3463-4904-87FB-F1F0452C7E11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4" creationId="{914BD0CD-8ABD-4741-A18F-4673948C2E59}"/>
          </ac:spMkLst>
        </pc:spChg>
        <pc:spChg chg="add mod">
          <ac:chgData name="Rachel Ann Lillywhite" userId="b0fe8be1-696a-4457-8be9-cc32cc53ebc9" providerId="ADAL" clId="{51385698-4BBE-409A-9C80-788D3B88E29D}" dt="2022-03-04T12:42:43.936" v="5681" actId="20577"/>
          <ac:spMkLst>
            <pc:docMk/>
            <pc:sldMk cId="3474535757" sldId="885"/>
            <ac:spMk id="5" creationId="{6744D4A4-976F-46AC-9B2B-824E96CBD8F4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6" creationId="{E5EBB2B0-9FF4-46DB-BDE4-CB4DDFEA8829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7" creationId="{6CDCACF4-B7AB-48D3-9142-F4C0F206D5CE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8" creationId="{8F26FC14-83FE-4B42-8700-71D938F16192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9" creationId="{D2680680-BE1E-4C73-AC05-62BB8A333050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10" creationId="{B658CCBC-6601-4884-9B94-54CD7CC9E3FD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11" creationId="{83D003DD-8044-4C12-A071-B7F53E6118F7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12" creationId="{CD617F76-C3B5-4F41-B3C8-BD08AEADB4D1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13" creationId="{C5619ECE-6385-4642-A18A-9259F1621233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14" creationId="{6D84440A-7FB9-4389-B365-58A4D842287E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15" creationId="{A08A7504-1D03-4FCA-86BB-1E5661E7AB5C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16" creationId="{A96836C6-059B-4C5A-BA9D-56524A937D3E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17" creationId="{83AEE523-BB7B-465F-A43B-EB348FB53830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18" creationId="{1F43B50D-E1CD-4D99-AD74-B33A2F1ED91D}"/>
          </ac:spMkLst>
        </pc:spChg>
        <pc:spChg chg="add mod">
          <ac:chgData name="Rachel Ann Lillywhite" userId="b0fe8be1-696a-4457-8be9-cc32cc53ebc9" providerId="ADAL" clId="{51385698-4BBE-409A-9C80-788D3B88E29D}" dt="2022-03-04T11:16:33.735" v="5387"/>
          <ac:spMkLst>
            <pc:docMk/>
            <pc:sldMk cId="3474535757" sldId="885"/>
            <ac:spMk id="19" creationId="{ADE48020-6332-494D-9467-38055A43B827}"/>
          </ac:spMkLst>
        </pc:spChg>
        <pc:spChg chg="add del mod">
          <ac:chgData name="Rachel Ann Lillywhite" userId="b0fe8be1-696a-4457-8be9-cc32cc53ebc9" providerId="ADAL" clId="{51385698-4BBE-409A-9C80-788D3B88E29D}" dt="2022-03-11T13:48:04.421" v="8115"/>
          <ac:spMkLst>
            <pc:docMk/>
            <pc:sldMk cId="3474535757" sldId="885"/>
            <ac:spMk id="20" creationId="{1024FD62-CC83-41DA-A515-DB110D7A4034}"/>
          </ac:spMkLst>
        </pc:spChg>
      </pc:sldChg>
      <pc:sldChg chg="delSp add del mod">
        <pc:chgData name="Rachel Ann Lillywhite" userId="b0fe8be1-696a-4457-8be9-cc32cc53ebc9" providerId="ADAL" clId="{51385698-4BBE-409A-9C80-788D3B88E29D}" dt="2022-03-04T12:52:13.692" v="6107" actId="47"/>
        <pc:sldMkLst>
          <pc:docMk/>
          <pc:sldMk cId="1520387788" sldId="886"/>
        </pc:sldMkLst>
        <pc:spChg chg="del">
          <ac:chgData name="Rachel Ann Lillywhite" userId="b0fe8be1-696a-4457-8be9-cc32cc53ebc9" providerId="ADAL" clId="{51385698-4BBE-409A-9C80-788D3B88E29D}" dt="2022-03-04T12:43:40.094" v="5731" actId="478"/>
          <ac:spMkLst>
            <pc:docMk/>
            <pc:sldMk cId="1520387788" sldId="886"/>
            <ac:spMk id="16" creationId="{8AAB32C3-6443-4D2F-A5CD-A406A8C6D712}"/>
          </ac:spMkLst>
        </pc:spChg>
      </pc:sldChg>
      <pc:sldChg chg="addSp delSp modSp add mod">
        <pc:chgData name="Rachel Ann Lillywhite" userId="b0fe8be1-696a-4457-8be9-cc32cc53ebc9" providerId="ADAL" clId="{51385698-4BBE-409A-9C80-788D3B88E29D}" dt="2022-03-11T12:23:51.983" v="8113" actId="20577"/>
        <pc:sldMkLst>
          <pc:docMk/>
          <pc:sldMk cId="2096489631" sldId="886"/>
        </pc:sldMkLst>
        <pc:spChg chg="mod">
          <ac:chgData name="Rachel Ann Lillywhite" userId="b0fe8be1-696a-4457-8be9-cc32cc53ebc9" providerId="ADAL" clId="{51385698-4BBE-409A-9C80-788D3B88E29D}" dt="2022-03-11T12:23:51.983" v="8113" actId="20577"/>
          <ac:spMkLst>
            <pc:docMk/>
            <pc:sldMk cId="2096489631" sldId="886"/>
            <ac:spMk id="14" creationId="{8AB1DCCC-8EDB-4B83-BBA0-C9DC2178B393}"/>
          </ac:spMkLst>
        </pc:spChg>
        <pc:spChg chg="add mod">
          <ac:chgData name="Rachel Ann Lillywhite" userId="b0fe8be1-696a-4457-8be9-cc32cc53ebc9" providerId="ADAL" clId="{51385698-4BBE-409A-9C80-788D3B88E29D}" dt="2022-03-04T15:25:31.239" v="8070" actId="14100"/>
          <ac:spMkLst>
            <pc:docMk/>
            <pc:sldMk cId="2096489631" sldId="886"/>
            <ac:spMk id="15" creationId="{F95946FA-04CA-4863-935B-7C8B48527AEC}"/>
          </ac:spMkLst>
        </pc:spChg>
        <pc:spChg chg="del mod">
          <ac:chgData name="Rachel Ann Lillywhite" userId="b0fe8be1-696a-4457-8be9-cc32cc53ebc9" providerId="ADAL" clId="{51385698-4BBE-409A-9C80-788D3B88E29D}" dt="2022-03-04T14:43:43.535" v="7764" actId="478"/>
          <ac:spMkLst>
            <pc:docMk/>
            <pc:sldMk cId="2096489631" sldId="886"/>
            <ac:spMk id="22" creationId="{82257BAD-DF83-4729-BFEC-E73FD1F4375E}"/>
          </ac:spMkLst>
        </pc:spChg>
        <pc:spChg chg="del mod">
          <ac:chgData name="Rachel Ann Lillywhite" userId="b0fe8be1-696a-4457-8be9-cc32cc53ebc9" providerId="ADAL" clId="{51385698-4BBE-409A-9C80-788D3B88E29D}" dt="2022-03-04T14:43:45.439" v="7765" actId="478"/>
          <ac:spMkLst>
            <pc:docMk/>
            <pc:sldMk cId="2096489631" sldId="886"/>
            <ac:spMk id="28" creationId="{CFFD8106-6818-449B-ADC8-E7A7DC63CEB3}"/>
          </ac:spMkLst>
        </pc:spChg>
        <pc:spChg chg="del mod">
          <ac:chgData name="Rachel Ann Lillywhite" userId="b0fe8be1-696a-4457-8be9-cc32cc53ebc9" providerId="ADAL" clId="{51385698-4BBE-409A-9C80-788D3B88E29D}" dt="2022-03-04T14:43:41.815" v="7763" actId="478"/>
          <ac:spMkLst>
            <pc:docMk/>
            <pc:sldMk cId="2096489631" sldId="886"/>
            <ac:spMk id="29" creationId="{67EA2BB5-2527-46BD-A5EF-417C73238962}"/>
          </ac:spMkLst>
        </pc:spChg>
        <pc:spChg chg="del">
          <ac:chgData name="Rachel Ann Lillywhite" userId="b0fe8be1-696a-4457-8be9-cc32cc53ebc9" providerId="ADAL" clId="{51385698-4BBE-409A-9C80-788D3B88E29D}" dt="2022-03-04T12:58:00.574" v="6481" actId="478"/>
          <ac:spMkLst>
            <pc:docMk/>
            <pc:sldMk cId="2096489631" sldId="886"/>
            <ac:spMk id="30" creationId="{6CF3B961-EE39-4BE5-B956-EEF303992E7F}"/>
          </ac:spMkLst>
        </pc:spChg>
        <pc:graphicFrameChg chg="add mod modGraphic">
          <ac:chgData name="Rachel Ann Lillywhite" userId="b0fe8be1-696a-4457-8be9-cc32cc53ebc9" providerId="ADAL" clId="{51385698-4BBE-409A-9C80-788D3B88E29D}" dt="2022-03-04T15:26:06.123" v="8098" actId="20577"/>
          <ac:graphicFrameMkLst>
            <pc:docMk/>
            <pc:sldMk cId="2096489631" sldId="886"/>
            <ac:graphicFrameMk id="13" creationId="{BFA9B8AE-AF96-4CA9-9756-1487D26BA0C3}"/>
          </ac:graphicFrameMkLst>
        </pc:graphicFrameChg>
        <pc:picChg chg="mod">
          <ac:chgData name="Rachel Ann Lillywhite" userId="b0fe8be1-696a-4457-8be9-cc32cc53ebc9" providerId="ADAL" clId="{51385698-4BBE-409A-9C80-788D3B88E29D}" dt="2022-03-04T15:25:26.940" v="8069" actId="1038"/>
          <ac:picMkLst>
            <pc:docMk/>
            <pc:sldMk cId="2096489631" sldId="886"/>
            <ac:picMk id="3" creationId="{E91759ED-68B1-4726-B313-C919C8051A6F}"/>
          </ac:picMkLst>
        </pc:picChg>
        <pc:picChg chg="mod">
          <ac:chgData name="Rachel Ann Lillywhite" userId="b0fe8be1-696a-4457-8be9-cc32cc53ebc9" providerId="ADAL" clId="{51385698-4BBE-409A-9C80-788D3B88E29D}" dt="2022-03-04T15:25:26.940" v="8069" actId="1038"/>
          <ac:picMkLst>
            <pc:docMk/>
            <pc:sldMk cId="2096489631" sldId="886"/>
            <ac:picMk id="5" creationId="{4F01EA91-1AD3-4FB0-890F-A55776450683}"/>
          </ac:picMkLst>
        </pc:picChg>
        <pc:picChg chg="mod">
          <ac:chgData name="Rachel Ann Lillywhite" userId="b0fe8be1-696a-4457-8be9-cc32cc53ebc9" providerId="ADAL" clId="{51385698-4BBE-409A-9C80-788D3B88E29D}" dt="2022-03-04T15:25:26.940" v="8069" actId="1038"/>
          <ac:picMkLst>
            <pc:docMk/>
            <pc:sldMk cId="2096489631" sldId="886"/>
            <ac:picMk id="7" creationId="{BCAEAEB7-7FDB-40CD-85EA-1FC7279DC995}"/>
          </ac:picMkLst>
        </pc:picChg>
        <pc:picChg chg="del">
          <ac:chgData name="Rachel Ann Lillywhite" userId="b0fe8be1-696a-4457-8be9-cc32cc53ebc9" providerId="ADAL" clId="{51385698-4BBE-409A-9C80-788D3B88E29D}" dt="2022-03-04T12:57:19.417" v="6380" actId="478"/>
          <ac:picMkLst>
            <pc:docMk/>
            <pc:sldMk cId="2096489631" sldId="886"/>
            <ac:picMk id="26" creationId="{CAD25038-62D0-4680-BE15-E881E0020414}"/>
          </ac:picMkLst>
        </pc:picChg>
        <pc:picChg chg="del">
          <ac:chgData name="Rachel Ann Lillywhite" userId="b0fe8be1-696a-4457-8be9-cc32cc53ebc9" providerId="ADAL" clId="{51385698-4BBE-409A-9C80-788D3B88E29D}" dt="2022-03-04T12:57:19.417" v="6380" actId="478"/>
          <ac:picMkLst>
            <pc:docMk/>
            <pc:sldMk cId="2096489631" sldId="886"/>
            <ac:picMk id="27" creationId="{B798DD08-A000-47F7-A625-DA62ECEDF0DD}"/>
          </ac:picMkLst>
        </pc:picChg>
      </pc:sldChg>
      <pc:sldChg chg="addSp delSp modSp add mod modAnim">
        <pc:chgData name="Rachel Ann Lillywhite" userId="b0fe8be1-696a-4457-8be9-cc32cc53ebc9" providerId="ADAL" clId="{51385698-4BBE-409A-9C80-788D3B88E29D}" dt="2022-03-04T14:24:49.215" v="7382" actId="1036"/>
        <pc:sldMkLst>
          <pc:docMk/>
          <pc:sldMk cId="3745184566" sldId="887"/>
        </pc:sldMkLst>
        <pc:spChg chg="del">
          <ac:chgData name="Rachel Ann Lillywhite" userId="b0fe8be1-696a-4457-8be9-cc32cc53ebc9" providerId="ADAL" clId="{51385698-4BBE-409A-9C80-788D3B88E29D}" dt="2022-03-04T14:08:30.408" v="6863" actId="478"/>
          <ac:spMkLst>
            <pc:docMk/>
            <pc:sldMk cId="3745184566" sldId="887"/>
            <ac:spMk id="11" creationId="{E49400B6-EC44-4C33-82FB-5ED21F5E0CA7}"/>
          </ac:spMkLst>
        </pc:spChg>
        <pc:spChg chg="add del mod">
          <ac:chgData name="Rachel Ann Lillywhite" userId="b0fe8be1-696a-4457-8be9-cc32cc53ebc9" providerId="ADAL" clId="{51385698-4BBE-409A-9C80-788D3B88E29D}" dt="2022-03-04T14:10:04.910" v="6909" actId="478"/>
          <ac:spMkLst>
            <pc:docMk/>
            <pc:sldMk cId="3745184566" sldId="887"/>
            <ac:spMk id="12" creationId="{E3AC8BB9-D7F7-434E-ACB4-F7A08437A2DD}"/>
          </ac:spMkLst>
        </pc:spChg>
        <pc:spChg chg="add mod">
          <ac:chgData name="Rachel Ann Lillywhite" userId="b0fe8be1-696a-4457-8be9-cc32cc53ebc9" providerId="ADAL" clId="{51385698-4BBE-409A-9C80-788D3B88E29D}" dt="2022-03-04T14:24:39.261" v="7365" actId="1038"/>
          <ac:spMkLst>
            <pc:docMk/>
            <pc:sldMk cId="3745184566" sldId="887"/>
            <ac:spMk id="13" creationId="{818EF6CF-8A69-4B7A-AFD9-661B85990A37}"/>
          </ac:spMkLst>
        </pc:spChg>
        <pc:spChg chg="del mod">
          <ac:chgData name="Rachel Ann Lillywhite" userId="b0fe8be1-696a-4457-8be9-cc32cc53ebc9" providerId="ADAL" clId="{51385698-4BBE-409A-9C80-788D3B88E29D}" dt="2022-03-04T14:08:30.408" v="6863" actId="478"/>
          <ac:spMkLst>
            <pc:docMk/>
            <pc:sldMk cId="3745184566" sldId="887"/>
            <ac:spMk id="14" creationId="{8AB1DCCC-8EDB-4B83-BBA0-C9DC2178B393}"/>
          </ac:spMkLst>
        </pc:spChg>
        <pc:spChg chg="add mod">
          <ac:chgData name="Rachel Ann Lillywhite" userId="b0fe8be1-696a-4457-8be9-cc32cc53ebc9" providerId="ADAL" clId="{51385698-4BBE-409A-9C80-788D3B88E29D}" dt="2022-03-04T14:24:49.215" v="7382" actId="1036"/>
          <ac:spMkLst>
            <pc:docMk/>
            <pc:sldMk cId="3745184566" sldId="887"/>
            <ac:spMk id="15" creationId="{79A81E8F-A71C-4A12-9785-F9BB728EB380}"/>
          </ac:spMkLst>
        </pc:spChg>
        <pc:spChg chg="del">
          <ac:chgData name="Rachel Ann Lillywhite" userId="b0fe8be1-696a-4457-8be9-cc32cc53ebc9" providerId="ADAL" clId="{51385698-4BBE-409A-9C80-788D3B88E29D}" dt="2022-03-04T14:08:30.408" v="6863" actId="478"/>
          <ac:spMkLst>
            <pc:docMk/>
            <pc:sldMk cId="3745184566" sldId="887"/>
            <ac:spMk id="22" creationId="{82257BAD-DF83-4729-BFEC-E73FD1F4375E}"/>
          </ac:spMkLst>
        </pc:spChg>
        <pc:spChg chg="del">
          <ac:chgData name="Rachel Ann Lillywhite" userId="b0fe8be1-696a-4457-8be9-cc32cc53ebc9" providerId="ADAL" clId="{51385698-4BBE-409A-9C80-788D3B88E29D}" dt="2022-03-04T14:08:30.408" v="6863" actId="478"/>
          <ac:spMkLst>
            <pc:docMk/>
            <pc:sldMk cId="3745184566" sldId="887"/>
            <ac:spMk id="28" creationId="{CFFD8106-6818-449B-ADC8-E7A7DC63CEB3}"/>
          </ac:spMkLst>
        </pc:spChg>
        <pc:spChg chg="del">
          <ac:chgData name="Rachel Ann Lillywhite" userId="b0fe8be1-696a-4457-8be9-cc32cc53ebc9" providerId="ADAL" clId="{51385698-4BBE-409A-9C80-788D3B88E29D}" dt="2022-03-04T14:08:30.408" v="6863" actId="478"/>
          <ac:spMkLst>
            <pc:docMk/>
            <pc:sldMk cId="3745184566" sldId="887"/>
            <ac:spMk id="29" creationId="{67EA2BB5-2527-46BD-A5EF-417C73238962}"/>
          </ac:spMkLst>
        </pc:spChg>
        <pc:picChg chg="add mod">
          <ac:chgData name="Rachel Ann Lillywhite" userId="b0fe8be1-696a-4457-8be9-cc32cc53ebc9" providerId="ADAL" clId="{51385698-4BBE-409A-9C80-788D3B88E29D}" dt="2022-03-04T14:24:25.732" v="7330" actId="1076"/>
          <ac:picMkLst>
            <pc:docMk/>
            <pc:sldMk cId="3745184566" sldId="887"/>
            <ac:picMk id="2" creationId="{5F7054D6-67F1-4282-AD0A-3F16C839B2FE}"/>
          </ac:picMkLst>
        </pc:picChg>
        <pc:picChg chg="del">
          <ac:chgData name="Rachel Ann Lillywhite" userId="b0fe8be1-696a-4457-8be9-cc32cc53ebc9" providerId="ADAL" clId="{51385698-4BBE-409A-9C80-788D3B88E29D}" dt="2022-03-04T14:08:30.408" v="6863" actId="478"/>
          <ac:picMkLst>
            <pc:docMk/>
            <pc:sldMk cId="3745184566" sldId="887"/>
            <ac:picMk id="3" creationId="{E91759ED-68B1-4726-B313-C919C8051A6F}"/>
          </ac:picMkLst>
        </pc:picChg>
        <pc:picChg chg="del">
          <ac:chgData name="Rachel Ann Lillywhite" userId="b0fe8be1-696a-4457-8be9-cc32cc53ebc9" providerId="ADAL" clId="{51385698-4BBE-409A-9C80-788D3B88E29D}" dt="2022-03-04T14:08:30.408" v="6863" actId="478"/>
          <ac:picMkLst>
            <pc:docMk/>
            <pc:sldMk cId="3745184566" sldId="887"/>
            <ac:picMk id="5" creationId="{4F01EA91-1AD3-4FB0-890F-A55776450683}"/>
          </ac:picMkLst>
        </pc:picChg>
        <pc:picChg chg="del">
          <ac:chgData name="Rachel Ann Lillywhite" userId="b0fe8be1-696a-4457-8be9-cc32cc53ebc9" providerId="ADAL" clId="{51385698-4BBE-409A-9C80-788D3B88E29D}" dt="2022-03-04T14:08:30.408" v="6863" actId="478"/>
          <ac:picMkLst>
            <pc:docMk/>
            <pc:sldMk cId="3745184566" sldId="887"/>
            <ac:picMk id="7" creationId="{BCAEAEB7-7FDB-40CD-85EA-1FC7279DC995}"/>
          </ac:picMkLst>
        </pc:picChg>
      </pc:sldChg>
      <pc:sldMasterChg chg="delSldLayout">
        <pc:chgData name="Rachel Ann Lillywhite" userId="b0fe8be1-696a-4457-8be9-cc32cc53ebc9" providerId="ADAL" clId="{51385698-4BBE-409A-9C80-788D3B88E29D}" dt="2022-02-25T12:06:00.785" v="1116" actId="47"/>
        <pc:sldMasterMkLst>
          <pc:docMk/>
          <pc:sldMasterMk cId="0" sldId="2147483648"/>
        </pc:sldMasterMkLst>
        <pc:sldLayoutChg chg="del">
          <pc:chgData name="Rachel Ann Lillywhite" userId="b0fe8be1-696a-4457-8be9-cc32cc53ebc9" providerId="ADAL" clId="{51385698-4BBE-409A-9C80-788D3B88E29D}" dt="2022-02-25T12:06:00.785" v="1116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Rachel Ann Lillywhite" userId="b0fe8be1-696a-4457-8be9-cc32cc53ebc9" providerId="ADAL" clId="{A9013B3D-B698-4F8F-AC32-34A833768639}"/>
    <pc:docChg chg="undo custSel addSld delSld modSld">
      <pc:chgData name="Rachel Ann Lillywhite" userId="b0fe8be1-696a-4457-8be9-cc32cc53ebc9" providerId="ADAL" clId="{A9013B3D-B698-4F8F-AC32-34A833768639}" dt="2021-11-05T10:31:16.632" v="665" actId="255"/>
      <pc:docMkLst>
        <pc:docMk/>
      </pc:docMkLst>
      <pc:sldChg chg="delSp modSp mod">
        <pc:chgData name="Rachel Ann Lillywhite" userId="b0fe8be1-696a-4457-8be9-cc32cc53ebc9" providerId="ADAL" clId="{A9013B3D-B698-4F8F-AC32-34A833768639}" dt="2021-11-04T14:38:18.452" v="658" actId="165"/>
        <pc:sldMkLst>
          <pc:docMk/>
          <pc:sldMk cId="1169611400" sldId="398"/>
        </pc:sldMkLst>
        <pc:spChg chg="mod topLvl">
          <ac:chgData name="Rachel Ann Lillywhite" userId="b0fe8be1-696a-4457-8be9-cc32cc53ebc9" providerId="ADAL" clId="{A9013B3D-B698-4F8F-AC32-34A833768639}" dt="2021-11-04T14:38:18.452" v="658" actId="165"/>
          <ac:spMkLst>
            <pc:docMk/>
            <pc:sldMk cId="1169611400" sldId="398"/>
            <ac:spMk id="6" creationId="{291891AD-7597-442E-A28D-7D4FDE181CF2}"/>
          </ac:spMkLst>
        </pc:spChg>
        <pc:spChg chg="mod topLvl">
          <ac:chgData name="Rachel Ann Lillywhite" userId="b0fe8be1-696a-4457-8be9-cc32cc53ebc9" providerId="ADAL" clId="{A9013B3D-B698-4F8F-AC32-34A833768639}" dt="2021-11-04T14:38:18.452" v="658" actId="165"/>
          <ac:spMkLst>
            <pc:docMk/>
            <pc:sldMk cId="1169611400" sldId="398"/>
            <ac:spMk id="17" creationId="{158410A4-5951-4AB8-8138-4C6B5E0B8268}"/>
          </ac:spMkLst>
        </pc:spChg>
        <pc:grpChg chg="del mod">
          <ac:chgData name="Rachel Ann Lillywhite" userId="b0fe8be1-696a-4457-8be9-cc32cc53ebc9" providerId="ADAL" clId="{A9013B3D-B698-4F8F-AC32-34A833768639}" dt="2021-11-04T14:38:18.452" v="658" actId="165"/>
          <ac:grpSpMkLst>
            <pc:docMk/>
            <pc:sldMk cId="1169611400" sldId="398"/>
            <ac:grpSpMk id="7" creationId="{0EDEC85D-FBFA-4DFC-AEAF-4B930311F27B}"/>
          </ac:grpSpMkLst>
        </pc:grpChg>
      </pc:sldChg>
      <pc:sldChg chg="modSp mod">
        <pc:chgData name="Rachel Ann Lillywhite" userId="b0fe8be1-696a-4457-8be9-cc32cc53ebc9" providerId="ADAL" clId="{A9013B3D-B698-4F8F-AC32-34A833768639}" dt="2021-11-04T11:31:00.466" v="647" actId="1036"/>
        <pc:sldMkLst>
          <pc:docMk/>
          <pc:sldMk cId="1008057722" sldId="474"/>
        </pc:sldMkLst>
        <pc:spChg chg="mod">
          <ac:chgData name="Rachel Ann Lillywhite" userId="b0fe8be1-696a-4457-8be9-cc32cc53ebc9" providerId="ADAL" clId="{A9013B3D-B698-4F8F-AC32-34A833768639}" dt="2021-11-04T11:31:00.466" v="647" actId="1036"/>
          <ac:spMkLst>
            <pc:docMk/>
            <pc:sldMk cId="1008057722" sldId="474"/>
            <ac:spMk id="38" creationId="{7CDCF700-366B-4A99-B468-CA747267B62B}"/>
          </ac:spMkLst>
        </pc:spChg>
        <pc:spChg chg="mod">
          <ac:chgData name="Rachel Ann Lillywhite" userId="b0fe8be1-696a-4457-8be9-cc32cc53ebc9" providerId="ADAL" clId="{A9013B3D-B698-4F8F-AC32-34A833768639}" dt="2021-11-04T11:30:52.867" v="645" actId="1076"/>
          <ac:spMkLst>
            <pc:docMk/>
            <pc:sldMk cId="1008057722" sldId="474"/>
            <ac:spMk id="43" creationId="{18CB3965-81C3-471B-BB99-767134C0CCEE}"/>
          </ac:spMkLst>
        </pc:spChg>
      </pc:sldChg>
      <pc:sldChg chg="addSp delSp modSp mod">
        <pc:chgData name="Rachel Ann Lillywhite" userId="b0fe8be1-696a-4457-8be9-cc32cc53ebc9" providerId="ADAL" clId="{A9013B3D-B698-4F8F-AC32-34A833768639}" dt="2021-11-05T10:31:08.528" v="664" actId="114"/>
        <pc:sldMkLst>
          <pc:docMk/>
          <pc:sldMk cId="1695256830" sldId="499"/>
        </pc:sldMkLst>
        <pc:spChg chg="add del">
          <ac:chgData name="Rachel Ann Lillywhite" userId="b0fe8be1-696a-4457-8be9-cc32cc53ebc9" providerId="ADAL" clId="{A9013B3D-B698-4F8F-AC32-34A833768639}" dt="2021-11-04T10:10:36.243" v="558" actId="478"/>
          <ac:spMkLst>
            <pc:docMk/>
            <pc:sldMk cId="1695256830" sldId="499"/>
            <ac:spMk id="2" creationId="{15621D67-E437-40D2-B1C2-04B39796D123}"/>
          </ac:spMkLst>
        </pc:spChg>
        <pc:spChg chg="add del mod">
          <ac:chgData name="Rachel Ann Lillywhite" userId="b0fe8be1-696a-4457-8be9-cc32cc53ebc9" providerId="ADAL" clId="{A9013B3D-B698-4F8F-AC32-34A833768639}" dt="2021-11-05T10:31:08.528" v="664" actId="114"/>
          <ac:spMkLst>
            <pc:docMk/>
            <pc:sldMk cId="1695256830" sldId="499"/>
            <ac:spMk id="3" creationId="{FBBA459F-2983-4C34-8656-6AFFE146681B}"/>
          </ac:spMkLst>
        </pc:spChg>
        <pc:picChg chg="add del">
          <ac:chgData name="Rachel Ann Lillywhite" userId="b0fe8be1-696a-4457-8be9-cc32cc53ebc9" providerId="ADAL" clId="{A9013B3D-B698-4F8F-AC32-34A833768639}" dt="2021-11-04T10:10:36.243" v="558" actId="478"/>
          <ac:picMkLst>
            <pc:docMk/>
            <pc:sldMk cId="1695256830" sldId="499"/>
            <ac:picMk id="6" creationId="{8C47DF46-596A-478E-AE2A-FA33DCB5F76A}"/>
          </ac:picMkLst>
        </pc:picChg>
      </pc:sldChg>
      <pc:sldChg chg="modSp mod">
        <pc:chgData name="Rachel Ann Lillywhite" userId="b0fe8be1-696a-4457-8be9-cc32cc53ebc9" providerId="ADAL" clId="{A9013B3D-B698-4F8F-AC32-34A833768639}" dt="2021-11-05T10:31:16.632" v="665" actId="255"/>
        <pc:sldMkLst>
          <pc:docMk/>
          <pc:sldMk cId="956598502" sldId="501"/>
        </pc:sldMkLst>
        <pc:spChg chg="mod">
          <ac:chgData name="Rachel Ann Lillywhite" userId="b0fe8be1-696a-4457-8be9-cc32cc53ebc9" providerId="ADAL" clId="{A9013B3D-B698-4F8F-AC32-34A833768639}" dt="2021-11-05T10:31:16.632" v="665" actId="255"/>
          <ac:spMkLst>
            <pc:docMk/>
            <pc:sldMk cId="956598502" sldId="501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A9013B3D-B698-4F8F-AC32-34A833768639}" dt="2021-11-03T15:40:36.445" v="35" actId="2711"/>
          <ac:spMkLst>
            <pc:docMk/>
            <pc:sldMk cId="956598502" sldId="501"/>
            <ac:spMk id="13" creationId="{C077EC3C-C38E-4802-BDC6-8693A4B5B927}"/>
          </ac:spMkLst>
        </pc:spChg>
        <pc:spChg chg="mod">
          <ac:chgData name="Rachel Ann Lillywhite" userId="b0fe8be1-696a-4457-8be9-cc32cc53ebc9" providerId="ADAL" clId="{A9013B3D-B698-4F8F-AC32-34A833768639}" dt="2021-11-03T15:39:39.330" v="14" actId="1076"/>
          <ac:spMkLst>
            <pc:docMk/>
            <pc:sldMk cId="956598502" sldId="501"/>
            <ac:spMk id="16" creationId="{A920C91C-647C-478A-9F64-4A2ADB5D54E8}"/>
          </ac:spMkLst>
        </pc:spChg>
        <pc:spChg chg="mod">
          <ac:chgData name="Rachel Ann Lillywhite" userId="b0fe8be1-696a-4457-8be9-cc32cc53ebc9" providerId="ADAL" clId="{A9013B3D-B698-4F8F-AC32-34A833768639}" dt="2021-11-03T15:41:11.494" v="42" actId="1076"/>
          <ac:spMkLst>
            <pc:docMk/>
            <pc:sldMk cId="956598502" sldId="501"/>
            <ac:spMk id="21" creationId="{0530D7CC-692E-4371-8B09-46F5D856D02C}"/>
          </ac:spMkLst>
        </pc:spChg>
        <pc:spChg chg="mod">
          <ac:chgData name="Rachel Ann Lillywhite" userId="b0fe8be1-696a-4457-8be9-cc32cc53ebc9" providerId="ADAL" clId="{A9013B3D-B698-4F8F-AC32-34A833768639}" dt="2021-11-03T15:39:29.207" v="12" actId="1076"/>
          <ac:spMkLst>
            <pc:docMk/>
            <pc:sldMk cId="956598502" sldId="501"/>
            <ac:spMk id="25" creationId="{8EFF8D1A-9B98-4167-9F7C-410D62B9E418}"/>
          </ac:spMkLst>
        </pc:spChg>
      </pc:sldChg>
      <pc:sldChg chg="addSp modSp mod modAnim">
        <pc:chgData name="Rachel Ann Lillywhite" userId="b0fe8be1-696a-4457-8be9-cc32cc53ebc9" providerId="ADAL" clId="{A9013B3D-B698-4F8F-AC32-34A833768639}" dt="2021-11-04T11:27:04.419" v="614" actId="1076"/>
        <pc:sldMkLst>
          <pc:docMk/>
          <pc:sldMk cId="3257897640" sldId="502"/>
        </pc:sldMkLst>
        <pc:spChg chg="add mod">
          <ac:chgData name="Rachel Ann Lillywhite" userId="b0fe8be1-696a-4457-8be9-cc32cc53ebc9" providerId="ADAL" clId="{A9013B3D-B698-4F8F-AC32-34A833768639}" dt="2021-11-04T10:52:11.675" v="561" actId="20577"/>
          <ac:spMkLst>
            <pc:docMk/>
            <pc:sldMk cId="3257897640" sldId="502"/>
            <ac:spMk id="7" creationId="{2368E86D-B35A-4E35-A1C1-E2D4D67E2F40}"/>
          </ac:spMkLst>
        </pc:spChg>
        <pc:spChg chg="add mod">
          <ac:chgData name="Rachel Ann Lillywhite" userId="b0fe8be1-696a-4457-8be9-cc32cc53ebc9" providerId="ADAL" clId="{A9013B3D-B698-4F8F-AC32-34A833768639}" dt="2021-11-04T10:52:14.463" v="562" actId="20577"/>
          <ac:spMkLst>
            <pc:docMk/>
            <pc:sldMk cId="3257897640" sldId="502"/>
            <ac:spMk id="8" creationId="{659ACA2C-0EF6-4289-99E4-8CB574C733D1}"/>
          </ac:spMkLst>
        </pc:spChg>
        <pc:spChg chg="mod">
          <ac:chgData name="Rachel Ann Lillywhite" userId="b0fe8be1-696a-4457-8be9-cc32cc53ebc9" providerId="ADAL" clId="{A9013B3D-B698-4F8F-AC32-34A833768639}" dt="2021-11-04T11:27:04.419" v="614" actId="1076"/>
          <ac:spMkLst>
            <pc:docMk/>
            <pc:sldMk cId="3257897640" sldId="502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A9013B3D-B698-4F8F-AC32-34A833768639}" dt="2021-11-03T15:55:12.397" v="265" actId="1035"/>
          <ac:spMkLst>
            <pc:docMk/>
            <pc:sldMk cId="3257897640" sldId="502"/>
            <ac:spMk id="10" creationId="{A2FDA205-EEF5-4FB6-AFA9-DD039F7769A3}"/>
          </ac:spMkLst>
        </pc:spChg>
        <pc:spChg chg="mod">
          <ac:chgData name="Rachel Ann Lillywhite" userId="b0fe8be1-696a-4457-8be9-cc32cc53ebc9" providerId="ADAL" clId="{A9013B3D-B698-4F8F-AC32-34A833768639}" dt="2021-11-03T15:55:17.078" v="272" actId="1035"/>
          <ac:spMkLst>
            <pc:docMk/>
            <pc:sldMk cId="3257897640" sldId="502"/>
            <ac:spMk id="11" creationId="{E3EF39CC-F83B-4790-9949-7F3A81F7E32A}"/>
          </ac:spMkLst>
        </pc:spChg>
        <pc:spChg chg="add mod">
          <ac:chgData name="Rachel Ann Lillywhite" userId="b0fe8be1-696a-4457-8be9-cc32cc53ebc9" providerId="ADAL" clId="{A9013B3D-B698-4F8F-AC32-34A833768639}" dt="2021-11-04T10:52:17.011" v="563" actId="20577"/>
          <ac:spMkLst>
            <pc:docMk/>
            <pc:sldMk cId="3257897640" sldId="502"/>
            <ac:spMk id="12" creationId="{2B64E7D3-211B-4B97-87D1-20C7E22AD9C7}"/>
          </ac:spMkLst>
        </pc:spChg>
        <pc:spChg chg="mod">
          <ac:chgData name="Rachel Ann Lillywhite" userId="b0fe8be1-696a-4457-8be9-cc32cc53ebc9" providerId="ADAL" clId="{A9013B3D-B698-4F8F-AC32-34A833768639}" dt="2021-11-03T15:54:42.915" v="241" actId="1076"/>
          <ac:spMkLst>
            <pc:docMk/>
            <pc:sldMk cId="3257897640" sldId="502"/>
            <ac:spMk id="20" creationId="{A5A55612-253E-467E-9DCE-D86ED6C1E6B2}"/>
          </ac:spMkLst>
        </pc:spChg>
      </pc:sldChg>
      <pc:sldChg chg="modSp del mod">
        <pc:chgData name="Rachel Ann Lillywhite" userId="b0fe8be1-696a-4457-8be9-cc32cc53ebc9" providerId="ADAL" clId="{A9013B3D-B698-4F8F-AC32-34A833768639}" dt="2021-11-03T15:56:06.402" v="273" actId="47"/>
        <pc:sldMkLst>
          <pc:docMk/>
          <pc:sldMk cId="3967194181" sldId="503"/>
        </pc:sldMkLst>
        <pc:spChg chg="mod">
          <ac:chgData name="Rachel Ann Lillywhite" userId="b0fe8be1-696a-4457-8be9-cc32cc53ebc9" providerId="ADAL" clId="{A9013B3D-B698-4F8F-AC32-34A833768639}" dt="2021-11-03T15:47:41.405" v="121" actId="1076"/>
          <ac:spMkLst>
            <pc:docMk/>
            <pc:sldMk cId="3967194181" sldId="503"/>
            <ac:spMk id="10" creationId="{A2FDA205-EEF5-4FB6-AFA9-DD039F7769A3}"/>
          </ac:spMkLst>
        </pc:spChg>
        <pc:spChg chg="mod">
          <ac:chgData name="Rachel Ann Lillywhite" userId="b0fe8be1-696a-4457-8be9-cc32cc53ebc9" providerId="ADAL" clId="{A9013B3D-B698-4F8F-AC32-34A833768639}" dt="2021-11-03T15:47:41.405" v="121" actId="1076"/>
          <ac:spMkLst>
            <pc:docMk/>
            <pc:sldMk cId="3967194181" sldId="503"/>
            <ac:spMk id="11" creationId="{E3EF39CC-F83B-4790-9949-7F3A81F7E32A}"/>
          </ac:spMkLst>
        </pc:spChg>
      </pc:sldChg>
      <pc:sldChg chg="modSp mod">
        <pc:chgData name="Rachel Ann Lillywhite" userId="b0fe8be1-696a-4457-8be9-cc32cc53ebc9" providerId="ADAL" clId="{A9013B3D-B698-4F8F-AC32-34A833768639}" dt="2021-11-04T11:27:33.728" v="617" actId="255"/>
        <pc:sldMkLst>
          <pc:docMk/>
          <pc:sldMk cId="3159496993" sldId="505"/>
        </pc:sldMkLst>
        <pc:spChg chg="mod">
          <ac:chgData name="Rachel Ann Lillywhite" userId="b0fe8be1-696a-4457-8be9-cc32cc53ebc9" providerId="ADAL" clId="{A9013B3D-B698-4F8F-AC32-34A833768639}" dt="2021-11-04T10:54:51.028" v="583" actId="20577"/>
          <ac:spMkLst>
            <pc:docMk/>
            <pc:sldMk cId="3159496993" sldId="505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A9013B3D-B698-4F8F-AC32-34A833768639}" dt="2021-11-04T11:27:33.728" v="617" actId="255"/>
          <ac:spMkLst>
            <pc:docMk/>
            <pc:sldMk cId="3159496993" sldId="505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A9013B3D-B698-4F8F-AC32-34A833768639}" dt="2021-11-04T09:59:33.154" v="417" actId="1076"/>
          <ac:spMkLst>
            <pc:docMk/>
            <pc:sldMk cId="3159496993" sldId="505"/>
            <ac:spMk id="15" creationId="{CB12B5D9-0D89-4749-8586-B15CA31182B2}"/>
          </ac:spMkLst>
        </pc:spChg>
      </pc:sldChg>
      <pc:sldChg chg="modSp mod">
        <pc:chgData name="Rachel Ann Lillywhite" userId="b0fe8be1-696a-4457-8be9-cc32cc53ebc9" providerId="ADAL" clId="{A9013B3D-B698-4F8F-AC32-34A833768639}" dt="2021-11-04T15:40:34.997" v="660" actId="20577"/>
        <pc:sldMkLst>
          <pc:docMk/>
          <pc:sldMk cId="1340365684" sldId="506"/>
        </pc:sldMkLst>
        <pc:spChg chg="mod">
          <ac:chgData name="Rachel Ann Lillywhite" userId="b0fe8be1-696a-4457-8be9-cc32cc53ebc9" providerId="ADAL" clId="{A9013B3D-B698-4F8F-AC32-34A833768639}" dt="2021-11-04T15:40:34.997" v="660" actId="20577"/>
          <ac:spMkLst>
            <pc:docMk/>
            <pc:sldMk cId="1340365684" sldId="506"/>
            <ac:spMk id="11" creationId="{E71C6F4D-98CD-485F-8B5E-48B09C640BD4}"/>
          </ac:spMkLst>
        </pc:spChg>
        <pc:spChg chg="mod">
          <ac:chgData name="Rachel Ann Lillywhite" userId="b0fe8be1-696a-4457-8be9-cc32cc53ebc9" providerId="ADAL" clId="{A9013B3D-B698-4F8F-AC32-34A833768639}" dt="2021-11-04T10:00:52.569" v="428" actId="1035"/>
          <ac:spMkLst>
            <pc:docMk/>
            <pc:sldMk cId="1340365684" sldId="506"/>
            <ac:spMk id="23" creationId="{4922A386-0ED4-438E-882A-10EB791D6B3F}"/>
          </ac:spMkLst>
        </pc:spChg>
      </pc:sldChg>
      <pc:sldChg chg="addSp delSp modSp mod">
        <pc:chgData name="Rachel Ann Lillywhite" userId="b0fe8be1-696a-4457-8be9-cc32cc53ebc9" providerId="ADAL" clId="{A9013B3D-B698-4F8F-AC32-34A833768639}" dt="2021-11-04T11:27:48.448" v="619" actId="114"/>
        <pc:sldMkLst>
          <pc:docMk/>
          <pc:sldMk cId="3081357816" sldId="521"/>
        </pc:sldMkLst>
        <pc:spChg chg="mod">
          <ac:chgData name="Rachel Ann Lillywhite" userId="b0fe8be1-696a-4457-8be9-cc32cc53ebc9" providerId="ADAL" clId="{A9013B3D-B698-4F8F-AC32-34A833768639}" dt="2021-11-04T10:53:21.211" v="571" actId="20577"/>
          <ac:spMkLst>
            <pc:docMk/>
            <pc:sldMk cId="3081357816" sldId="521"/>
            <ac:spMk id="6" creationId="{1A855B39-C1FB-41D5-AA0E-C6DA5603B3B8}"/>
          </ac:spMkLst>
        </pc:spChg>
        <pc:spChg chg="add mod">
          <ac:chgData name="Rachel Ann Lillywhite" userId="b0fe8be1-696a-4457-8be9-cc32cc53ebc9" providerId="ADAL" clId="{A9013B3D-B698-4F8F-AC32-34A833768639}" dt="2021-11-03T16:04:29.310" v="376"/>
          <ac:spMkLst>
            <pc:docMk/>
            <pc:sldMk cId="3081357816" sldId="521"/>
            <ac:spMk id="7" creationId="{783D98FD-FD20-4E41-9366-C959933C08FD}"/>
          </ac:spMkLst>
        </pc:spChg>
        <pc:spChg chg="add mod">
          <ac:chgData name="Rachel Ann Lillywhite" userId="b0fe8be1-696a-4457-8be9-cc32cc53ebc9" providerId="ADAL" clId="{A9013B3D-B698-4F8F-AC32-34A833768639}" dt="2021-11-04T11:27:48.448" v="619" actId="114"/>
          <ac:spMkLst>
            <pc:docMk/>
            <pc:sldMk cId="3081357816" sldId="521"/>
            <ac:spMk id="8" creationId="{1A6D2ACC-0113-4363-B129-344781F72B58}"/>
          </ac:spMkLst>
        </pc:spChg>
        <pc:spChg chg="del">
          <ac:chgData name="Rachel Ann Lillywhite" userId="b0fe8be1-696a-4457-8be9-cc32cc53ebc9" providerId="ADAL" clId="{A9013B3D-B698-4F8F-AC32-34A833768639}" dt="2021-11-03T16:04:28.522" v="375" actId="478"/>
          <ac:spMkLst>
            <pc:docMk/>
            <pc:sldMk cId="3081357816" sldId="521"/>
            <ac:spMk id="9" creationId="{2ACD10D5-B358-410B-B962-5BC23379C9FC}"/>
          </ac:spMkLst>
        </pc:spChg>
        <pc:spChg chg="del">
          <ac:chgData name="Rachel Ann Lillywhite" userId="b0fe8be1-696a-4457-8be9-cc32cc53ebc9" providerId="ADAL" clId="{A9013B3D-B698-4F8F-AC32-34A833768639}" dt="2021-11-03T16:04:28.522" v="375" actId="478"/>
          <ac:spMkLst>
            <pc:docMk/>
            <pc:sldMk cId="3081357816" sldId="521"/>
            <ac:spMk id="15" creationId="{CB12B5D9-0D89-4749-8586-B15CA31182B2}"/>
          </ac:spMkLst>
        </pc:spChg>
      </pc:sldChg>
      <pc:sldChg chg="modSp mod">
        <pc:chgData name="Rachel Ann Lillywhite" userId="b0fe8be1-696a-4457-8be9-cc32cc53ebc9" providerId="ADAL" clId="{A9013B3D-B698-4F8F-AC32-34A833768639}" dt="2021-11-03T15:58:19.510" v="344" actId="1036"/>
        <pc:sldMkLst>
          <pc:docMk/>
          <pc:sldMk cId="3064895427" sldId="524"/>
        </pc:sldMkLst>
        <pc:spChg chg="mod">
          <ac:chgData name="Rachel Ann Lillywhite" userId="b0fe8be1-696a-4457-8be9-cc32cc53ebc9" providerId="ADAL" clId="{A9013B3D-B698-4F8F-AC32-34A833768639}" dt="2021-11-03T15:58:19.510" v="344" actId="1036"/>
          <ac:spMkLst>
            <pc:docMk/>
            <pc:sldMk cId="3064895427" sldId="524"/>
            <ac:spMk id="23" creationId="{4922A386-0ED4-438E-882A-10EB791D6B3F}"/>
          </ac:spMkLst>
        </pc:spChg>
      </pc:sldChg>
      <pc:sldChg chg="modSp mod">
        <pc:chgData name="Rachel Ann Lillywhite" userId="b0fe8be1-696a-4457-8be9-cc32cc53ebc9" providerId="ADAL" clId="{A9013B3D-B698-4F8F-AC32-34A833768639}" dt="2021-11-04T11:30:03.375" v="642" actId="20577"/>
        <pc:sldMkLst>
          <pc:docMk/>
          <pc:sldMk cId="3333156036" sldId="525"/>
        </pc:sldMkLst>
        <pc:spChg chg="mod">
          <ac:chgData name="Rachel Ann Lillywhite" userId="b0fe8be1-696a-4457-8be9-cc32cc53ebc9" providerId="ADAL" clId="{A9013B3D-B698-4F8F-AC32-34A833768639}" dt="2021-11-04T11:03:03.133" v="609" actId="207"/>
          <ac:spMkLst>
            <pc:docMk/>
            <pc:sldMk cId="3333156036" sldId="525"/>
            <ac:spMk id="6" creationId="{F035B441-1D80-4A59-B39F-029E394AA188}"/>
          </ac:spMkLst>
        </pc:spChg>
        <pc:spChg chg="mod">
          <ac:chgData name="Rachel Ann Lillywhite" userId="b0fe8be1-696a-4457-8be9-cc32cc53ebc9" providerId="ADAL" clId="{A9013B3D-B698-4F8F-AC32-34A833768639}" dt="2021-11-04T11:03:07.976" v="610" actId="207"/>
          <ac:spMkLst>
            <pc:docMk/>
            <pc:sldMk cId="3333156036" sldId="525"/>
            <ac:spMk id="7" creationId="{F5DD2816-4F0D-48D3-AAB1-72782C0683E4}"/>
          </ac:spMkLst>
        </pc:spChg>
        <pc:spChg chg="mod">
          <ac:chgData name="Rachel Ann Lillywhite" userId="b0fe8be1-696a-4457-8be9-cc32cc53ebc9" providerId="ADAL" clId="{A9013B3D-B698-4F8F-AC32-34A833768639}" dt="2021-11-04T11:03:14.861" v="611" actId="207"/>
          <ac:spMkLst>
            <pc:docMk/>
            <pc:sldMk cId="3333156036" sldId="525"/>
            <ac:spMk id="8" creationId="{3CD9AA3A-AA81-4C02-8762-FD07B7450F81}"/>
          </ac:spMkLst>
        </pc:spChg>
        <pc:spChg chg="mod">
          <ac:chgData name="Rachel Ann Lillywhite" userId="b0fe8be1-696a-4457-8be9-cc32cc53ebc9" providerId="ADAL" clId="{A9013B3D-B698-4F8F-AC32-34A833768639}" dt="2021-11-04T11:02:58.246" v="608" actId="207"/>
          <ac:spMkLst>
            <pc:docMk/>
            <pc:sldMk cId="3333156036" sldId="525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A9013B3D-B698-4F8F-AC32-34A833768639}" dt="2021-11-04T11:30:03.375" v="642" actId="20577"/>
          <ac:spMkLst>
            <pc:docMk/>
            <pc:sldMk cId="3333156036" sldId="525"/>
            <ac:spMk id="13" creationId="{B518A76E-EA09-4837-B5A9-29305A2062CD}"/>
          </ac:spMkLst>
        </pc:spChg>
        <pc:picChg chg="mod">
          <ac:chgData name="Rachel Ann Lillywhite" userId="b0fe8be1-696a-4457-8be9-cc32cc53ebc9" providerId="ADAL" clId="{A9013B3D-B698-4F8F-AC32-34A833768639}" dt="2021-11-04T10:05:05.820" v="491" actId="555"/>
          <ac:picMkLst>
            <pc:docMk/>
            <pc:sldMk cId="3333156036" sldId="525"/>
            <ac:picMk id="3" creationId="{A4972503-9A32-45E5-8728-0E02114BC944}"/>
          </ac:picMkLst>
        </pc:picChg>
        <pc:picChg chg="mod">
          <ac:chgData name="Rachel Ann Lillywhite" userId="b0fe8be1-696a-4457-8be9-cc32cc53ebc9" providerId="ADAL" clId="{A9013B3D-B698-4F8F-AC32-34A833768639}" dt="2021-11-04T10:04:18.467" v="489" actId="1035"/>
          <ac:picMkLst>
            <pc:docMk/>
            <pc:sldMk cId="3333156036" sldId="525"/>
            <ac:picMk id="11" creationId="{F822C846-4C5C-4168-B941-28162A69615C}"/>
          </ac:picMkLst>
        </pc:picChg>
        <pc:picChg chg="mod">
          <ac:chgData name="Rachel Ann Lillywhite" userId="b0fe8be1-696a-4457-8be9-cc32cc53ebc9" providerId="ADAL" clId="{A9013B3D-B698-4F8F-AC32-34A833768639}" dt="2021-11-04T10:05:14.193" v="492" actId="14100"/>
          <ac:picMkLst>
            <pc:docMk/>
            <pc:sldMk cId="3333156036" sldId="525"/>
            <ac:picMk id="14" creationId="{38A406A7-F312-4FE1-82D8-63F4217D2CDB}"/>
          </ac:picMkLst>
        </pc:picChg>
        <pc:picChg chg="mod">
          <ac:chgData name="Rachel Ann Lillywhite" userId="b0fe8be1-696a-4457-8be9-cc32cc53ebc9" providerId="ADAL" clId="{A9013B3D-B698-4F8F-AC32-34A833768639}" dt="2021-11-04T10:04:18.467" v="489" actId="1035"/>
          <ac:picMkLst>
            <pc:docMk/>
            <pc:sldMk cId="3333156036" sldId="525"/>
            <ac:picMk id="17" creationId="{D6BB6556-E747-427C-81DF-9B368B0E87B9}"/>
          </ac:picMkLst>
        </pc:picChg>
      </pc:sldChg>
      <pc:sldChg chg="modSp mod">
        <pc:chgData name="Rachel Ann Lillywhite" userId="b0fe8be1-696a-4457-8be9-cc32cc53ebc9" providerId="ADAL" clId="{A9013B3D-B698-4F8F-AC32-34A833768639}" dt="2021-11-04T11:29:51.127" v="640" actId="14100"/>
        <pc:sldMkLst>
          <pc:docMk/>
          <pc:sldMk cId="2081753005" sldId="535"/>
        </pc:sldMkLst>
        <pc:spChg chg="mod">
          <ac:chgData name="Rachel Ann Lillywhite" userId="b0fe8be1-696a-4457-8be9-cc32cc53ebc9" providerId="ADAL" clId="{A9013B3D-B698-4F8F-AC32-34A833768639}" dt="2021-11-04T10:55:36.369" v="590" actId="1035"/>
          <ac:spMkLst>
            <pc:docMk/>
            <pc:sldMk cId="2081753005" sldId="535"/>
            <ac:spMk id="4" creationId="{6B9D87BD-2B38-4FCD-98AF-CB7A3686336C}"/>
          </ac:spMkLst>
        </pc:spChg>
        <pc:spChg chg="mod">
          <ac:chgData name="Rachel Ann Lillywhite" userId="b0fe8be1-696a-4457-8be9-cc32cc53ebc9" providerId="ADAL" clId="{A9013B3D-B698-4F8F-AC32-34A833768639}" dt="2021-11-04T11:29:51.127" v="640" actId="14100"/>
          <ac:spMkLst>
            <pc:docMk/>
            <pc:sldMk cId="2081753005" sldId="535"/>
            <ac:spMk id="5" creationId="{9839EB81-D468-4A40-9E70-4096593AAA7D}"/>
          </ac:spMkLst>
        </pc:spChg>
        <pc:spChg chg="mod">
          <ac:chgData name="Rachel Ann Lillywhite" userId="b0fe8be1-696a-4457-8be9-cc32cc53ebc9" providerId="ADAL" clId="{A9013B3D-B698-4F8F-AC32-34A833768639}" dt="2021-11-04T10:01:25.839" v="436" actId="1076"/>
          <ac:spMkLst>
            <pc:docMk/>
            <pc:sldMk cId="2081753005" sldId="535"/>
            <ac:spMk id="15" creationId="{CB12B5D9-0D89-4749-8586-B15CA31182B2}"/>
          </ac:spMkLst>
        </pc:spChg>
      </pc:sldChg>
      <pc:sldChg chg="addSp delSp modSp mod">
        <pc:chgData name="Rachel Ann Lillywhite" userId="b0fe8be1-696a-4457-8be9-cc32cc53ebc9" providerId="ADAL" clId="{A9013B3D-B698-4F8F-AC32-34A833768639}" dt="2021-11-04T11:28:17.761" v="622" actId="1076"/>
        <pc:sldMkLst>
          <pc:docMk/>
          <pc:sldMk cId="2727231918" sldId="545"/>
        </pc:sldMkLst>
        <pc:spChg chg="mod">
          <ac:chgData name="Rachel Ann Lillywhite" userId="b0fe8be1-696a-4457-8be9-cc32cc53ebc9" providerId="ADAL" clId="{A9013B3D-B698-4F8F-AC32-34A833768639}" dt="2021-11-04T10:53:56.640" v="575" actId="1076"/>
          <ac:spMkLst>
            <pc:docMk/>
            <pc:sldMk cId="2727231918" sldId="545"/>
            <ac:spMk id="5" creationId="{EE1D38C1-ACB0-4B34-909F-602ED5F41F75}"/>
          </ac:spMkLst>
        </pc:spChg>
        <pc:spChg chg="mod">
          <ac:chgData name="Rachel Ann Lillywhite" userId="b0fe8be1-696a-4457-8be9-cc32cc53ebc9" providerId="ADAL" clId="{A9013B3D-B698-4F8F-AC32-34A833768639}" dt="2021-11-04T09:59:24.353" v="415" actId="1076"/>
          <ac:spMkLst>
            <pc:docMk/>
            <pc:sldMk cId="2727231918" sldId="545"/>
            <ac:spMk id="6" creationId="{1A855B39-C1FB-41D5-AA0E-C6DA5603B3B8}"/>
          </ac:spMkLst>
        </pc:spChg>
        <pc:spChg chg="add mod ord">
          <ac:chgData name="Rachel Ann Lillywhite" userId="b0fe8be1-696a-4457-8be9-cc32cc53ebc9" providerId="ADAL" clId="{A9013B3D-B698-4F8F-AC32-34A833768639}" dt="2021-11-04T09:59:47.494" v="419" actId="167"/>
          <ac:spMkLst>
            <pc:docMk/>
            <pc:sldMk cId="2727231918" sldId="545"/>
            <ac:spMk id="7" creationId="{3C12337B-B8DF-4372-B2B7-E8FA80ECEA70}"/>
          </ac:spMkLst>
        </pc:spChg>
        <pc:spChg chg="add mod ord">
          <ac:chgData name="Rachel Ann Lillywhite" userId="b0fe8be1-696a-4457-8be9-cc32cc53ebc9" providerId="ADAL" clId="{A9013B3D-B698-4F8F-AC32-34A833768639}" dt="2021-11-04T11:28:17.761" v="622" actId="1076"/>
          <ac:spMkLst>
            <pc:docMk/>
            <pc:sldMk cId="2727231918" sldId="545"/>
            <ac:spMk id="8" creationId="{99F9F0C9-8651-4262-8DA7-FCB7C2DBDBAA}"/>
          </ac:spMkLst>
        </pc:spChg>
        <pc:spChg chg="del">
          <ac:chgData name="Rachel Ann Lillywhite" userId="b0fe8be1-696a-4457-8be9-cc32cc53ebc9" providerId="ADAL" clId="{A9013B3D-B698-4F8F-AC32-34A833768639}" dt="2021-11-04T09:59:27.995" v="416" actId="478"/>
          <ac:spMkLst>
            <pc:docMk/>
            <pc:sldMk cId="2727231918" sldId="545"/>
            <ac:spMk id="9" creationId="{2ACD10D5-B358-410B-B962-5BC23379C9FC}"/>
          </ac:spMkLst>
        </pc:spChg>
        <pc:spChg chg="del">
          <ac:chgData name="Rachel Ann Lillywhite" userId="b0fe8be1-696a-4457-8be9-cc32cc53ebc9" providerId="ADAL" clId="{A9013B3D-B698-4F8F-AC32-34A833768639}" dt="2021-11-04T09:59:27.995" v="416" actId="478"/>
          <ac:spMkLst>
            <pc:docMk/>
            <pc:sldMk cId="2727231918" sldId="545"/>
            <ac:spMk id="15" creationId="{CB12B5D9-0D89-4749-8586-B15CA31182B2}"/>
          </ac:spMkLst>
        </pc:spChg>
      </pc:sldChg>
      <pc:sldChg chg="modSp mod">
        <pc:chgData name="Rachel Ann Lillywhite" userId="b0fe8be1-696a-4457-8be9-cc32cc53ebc9" providerId="ADAL" clId="{A9013B3D-B698-4F8F-AC32-34A833768639}" dt="2021-11-04T11:29:32.461" v="637" actId="14100"/>
        <pc:sldMkLst>
          <pc:docMk/>
          <pc:sldMk cId="1272070535" sldId="546"/>
        </pc:sldMkLst>
        <pc:spChg chg="mod">
          <ac:chgData name="Rachel Ann Lillywhite" userId="b0fe8be1-696a-4457-8be9-cc32cc53ebc9" providerId="ADAL" clId="{A9013B3D-B698-4F8F-AC32-34A833768639}" dt="2021-11-04T11:29:32.461" v="637" actId="14100"/>
          <ac:spMkLst>
            <pc:docMk/>
            <pc:sldMk cId="1272070535" sldId="546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A9013B3D-B698-4F8F-AC32-34A833768639}" dt="2021-11-03T16:06:21.342" v="392" actId="114"/>
          <ac:spMkLst>
            <pc:docMk/>
            <pc:sldMk cId="1272070535" sldId="546"/>
            <ac:spMk id="14" creationId="{736A21F4-BE50-4107-9189-0797DCF993CB}"/>
          </ac:spMkLst>
        </pc:spChg>
      </pc:sldChg>
      <pc:sldChg chg="modSp add del mod">
        <pc:chgData name="Rachel Ann Lillywhite" userId="b0fe8be1-696a-4457-8be9-cc32cc53ebc9" providerId="ADAL" clId="{A9013B3D-B698-4F8F-AC32-34A833768639}" dt="2021-11-04T14:35:50.588" v="655" actId="207"/>
        <pc:sldMkLst>
          <pc:docMk/>
          <pc:sldMk cId="2343934788" sldId="547"/>
        </pc:sldMkLst>
        <pc:spChg chg="mod">
          <ac:chgData name="Rachel Ann Lillywhite" userId="b0fe8be1-696a-4457-8be9-cc32cc53ebc9" providerId="ADAL" clId="{A9013B3D-B698-4F8F-AC32-34A833768639}" dt="2021-11-04T14:35:50.588" v="655" actId="207"/>
          <ac:spMkLst>
            <pc:docMk/>
            <pc:sldMk cId="2343934788" sldId="547"/>
            <ac:spMk id="11" creationId="{03E09C0D-1418-4ED9-8B17-748BA4802D16}"/>
          </ac:spMkLst>
        </pc:spChg>
        <pc:spChg chg="mod">
          <ac:chgData name="Rachel Ann Lillywhite" userId="b0fe8be1-696a-4457-8be9-cc32cc53ebc9" providerId="ADAL" clId="{A9013B3D-B698-4F8F-AC32-34A833768639}" dt="2021-11-04T14:35:50.588" v="655" actId="207"/>
          <ac:spMkLst>
            <pc:docMk/>
            <pc:sldMk cId="2343934788" sldId="547"/>
            <ac:spMk id="12" creationId="{325B62C0-4A16-4DBE-A20E-12FFCFAD9262}"/>
          </ac:spMkLst>
        </pc:spChg>
        <pc:grpChg chg="mod">
          <ac:chgData name="Rachel Ann Lillywhite" userId="b0fe8be1-696a-4457-8be9-cc32cc53ebc9" providerId="ADAL" clId="{A9013B3D-B698-4F8F-AC32-34A833768639}" dt="2021-11-04T14:35:50.588" v="655" actId="207"/>
          <ac:grpSpMkLst>
            <pc:docMk/>
            <pc:sldMk cId="2343934788" sldId="547"/>
            <ac:grpSpMk id="8" creationId="{FE2590D8-6A6E-486B-BAE0-1AED7F9195C6}"/>
          </ac:grpSpMkLst>
        </pc:grpChg>
      </pc:sldChg>
      <pc:sldChg chg="addSp delSp modSp mod">
        <pc:chgData name="Rachel Ann Lillywhite" userId="b0fe8be1-696a-4457-8be9-cc32cc53ebc9" providerId="ADAL" clId="{A9013B3D-B698-4F8F-AC32-34A833768639}" dt="2021-11-04T10:37:59.269" v="560" actId="1076"/>
        <pc:sldMkLst>
          <pc:docMk/>
          <pc:sldMk cId="4247234853" sldId="548"/>
        </pc:sldMkLst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4" creationId="{5BF081EA-B865-440D-8EB9-B2FF59D934A6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9" creationId="{9022F732-D394-4139-B12F-733846BCCCBF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14" creationId="{0C039885-8139-4635-9CA1-AD763017F569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15" creationId="{F0DC5EFE-0966-4C5A-B050-4B7D60F21487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17" creationId="{0066B353-86C2-4362-BFED-0C0FF3F0D835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19" creationId="{CDC812FA-F43D-4C70-9E44-62FC19BD1606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0" creationId="{D2B4B497-5926-4154-8AB6-D33E2110F531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2" creationId="{4C68766A-F708-4CF1-B3AD-311EE5F933D9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3" creationId="{B6E7F59E-21C9-49F9-8483-59F5AA335E36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4" creationId="{B554CC00-E171-45F2-8498-D878631B704E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5" creationId="{8EFF8D1A-9B98-4167-9F7C-410D62B9E418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6" creationId="{9CBCA672-700F-4307-BB40-E3FA6205FD3E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7" creationId="{E4A699EB-74AC-4F25-8189-69C9356D386A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8" creationId="{D9686F18-4C1E-416C-80B6-7CB6B1C5D57C}"/>
          </ac:spMkLst>
        </pc:spChg>
        <pc:spChg chg="del">
          <ac:chgData name="Rachel Ann Lillywhite" userId="b0fe8be1-696a-4457-8be9-cc32cc53ebc9" providerId="ADAL" clId="{A9013B3D-B698-4F8F-AC32-34A833768639}" dt="2021-11-03T15:42:47.865" v="71" actId="478"/>
          <ac:spMkLst>
            <pc:docMk/>
            <pc:sldMk cId="4247234853" sldId="548"/>
            <ac:spMk id="29" creationId="{0D14CEED-C378-4238-8F69-66B6E9E01A0C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30" creationId="{C39668A3-A7FE-4A46-8893-CFF31020C235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32" creationId="{C371834B-9BD9-431C-A7F4-DF6F90B10CA2}"/>
          </ac:spMkLst>
        </pc:spChg>
        <pc:spChg chg="add 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34" creationId="{E4916EE0-6A45-4A4E-9E93-7AADD4E3A553}"/>
          </ac:spMkLst>
        </pc:spChg>
        <pc:grpChg chg="mod">
          <ac:chgData name="Rachel Ann Lillywhite" userId="b0fe8be1-696a-4457-8be9-cc32cc53ebc9" providerId="ADAL" clId="{A9013B3D-B698-4F8F-AC32-34A833768639}" dt="2021-11-04T10:37:59.269" v="560" actId="1076"/>
          <ac:grpSpMkLst>
            <pc:docMk/>
            <pc:sldMk cId="4247234853" sldId="548"/>
            <ac:grpSpMk id="3" creationId="{B03941FA-39F6-4EC7-81A3-76908C00767E}"/>
          </ac:grpSpMkLst>
        </pc:grpChg>
        <pc:picChg chg="mod">
          <ac:chgData name="Rachel Ann Lillywhite" userId="b0fe8be1-696a-4457-8be9-cc32cc53ebc9" providerId="ADAL" clId="{A9013B3D-B698-4F8F-AC32-34A833768639}" dt="2021-11-04T10:37:59.269" v="560" actId="1076"/>
          <ac:picMkLst>
            <pc:docMk/>
            <pc:sldMk cId="4247234853" sldId="548"/>
            <ac:picMk id="40" creationId="{50DCC892-7A33-4ABD-9E5E-B354A935EED7}"/>
          </ac:picMkLst>
        </pc:picChg>
      </pc:sldChg>
      <pc:sldChg chg="modSp">
        <pc:chgData name="Rachel Ann Lillywhite" userId="b0fe8be1-696a-4457-8be9-cc32cc53ebc9" providerId="ADAL" clId="{A9013B3D-B698-4F8F-AC32-34A833768639}" dt="2021-11-03T15:43:18.276" v="78" actId="114"/>
        <pc:sldMkLst>
          <pc:docMk/>
          <pc:sldMk cId="3649690299" sldId="552"/>
        </pc:sldMkLst>
        <pc:spChg chg="mod">
          <ac:chgData name="Rachel Ann Lillywhite" userId="b0fe8be1-696a-4457-8be9-cc32cc53ebc9" providerId="ADAL" clId="{A9013B3D-B698-4F8F-AC32-34A833768639}" dt="2021-11-03T15:43:18.276" v="78" actId="114"/>
          <ac:spMkLst>
            <pc:docMk/>
            <pc:sldMk cId="3649690299" sldId="552"/>
            <ac:spMk id="8" creationId="{77C13EBB-66F1-4868-86FC-FD3061987923}"/>
          </ac:spMkLst>
        </pc:spChg>
      </pc:sldChg>
      <pc:sldChg chg="modSp mod">
        <pc:chgData name="Rachel Ann Lillywhite" userId="b0fe8be1-696a-4457-8be9-cc32cc53ebc9" providerId="ADAL" clId="{A9013B3D-B698-4F8F-AC32-34A833768639}" dt="2021-11-04T10:06:07.600" v="556" actId="1076"/>
        <pc:sldMkLst>
          <pc:docMk/>
          <pc:sldMk cId="1314674085" sldId="553"/>
        </pc:sldMkLst>
        <pc:spChg chg="mod">
          <ac:chgData name="Rachel Ann Lillywhite" userId="b0fe8be1-696a-4457-8be9-cc32cc53ebc9" providerId="ADAL" clId="{A9013B3D-B698-4F8F-AC32-34A833768639}" dt="2021-11-04T10:06:07.600" v="556" actId="1076"/>
          <ac:spMkLst>
            <pc:docMk/>
            <pc:sldMk cId="1314674085" sldId="553"/>
            <ac:spMk id="15" creationId="{F2744030-90D4-4AE7-9438-5108455B8E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832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197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5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42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01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61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27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212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254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5853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112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EBB0-6937-4158-9815-12BA699E7048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944B-7345-4497-8D77-88CF576E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rclayslifeskills.com/i-want-help-applying-for-jobs/school/cv-builde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vplaza.com/" TargetMode="External"/><Relationship Id="rId5" Type="http://schemas.openxmlformats.org/officeDocument/2006/relationships/hyperlink" Target="https://www.careerpilot.org.uk/skills-profile" TargetMode="External"/><Relationship Id="rId4" Type="http://schemas.openxmlformats.org/officeDocument/2006/relationships/hyperlink" Target="https://barclayslifeskills.com/i-want-to-develop-my-mindset-and-skills-for-work/school/the-dictionary-of-skill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office.com/Pages/ResponsePage.aspx?id=Ij1-N6FOLUKwrY_MiUBrnmTcUk7oxAZLhPrP96gyYK1URVA2TDRLUFgxT1ZaUzBQVlhMRE1UM1haWSQlQCN0PWcu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WINSUPPORTtogether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eur01.safelinks.protection.outlook.com/?url=https%3A%2F%2Fwww.instagram.com%2Fwin_wessex1%2F&amp;data=04%7C01%7Cral64%40bath.ac.uk%7C4cfefb6cf0a048596e5f08d993c219de%7C377e3d224ea1422db0ad8fcc89406b9e%7C0%7C0%7C637703284122914571%7CUnknown%7CTWFpbGZsb3d8eyJWIjoiMC4wLjAwMDAiLCJQIjoiV2luMzIiLCJBTiI6Ik1haWwiLCJXVCI6Mn0%3D%7C1000&amp;sdata=ux7OEHmIjxWbzYt8arCB5WaYgsfniqmFfqM0aUeA6Zk%3D&amp;reserved=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01.safelinks.protection.outlook.com/?url=https%3A%2F%2Ftwitter.com%2FWINWessex1&amp;data=04%7C01%7Cral64%40bath.ac.uk%7C4cfefb6cf0a048596e5f08d993c219de%7C377e3d224ea1422db0ad8fcc89406b9e%7C0%7C0%7C637703284122904617%7CUnknown%7CTWFpbGZsb3d8eyJWIjoiMC4wLjAwMDAiLCJQIjoiV2luMzIiLCJBTiI6Ik1haWwiLCJXVCI6Mn0%3D%7C1000&amp;sdata=Z4c0wpaYNfIMHNKrnhUZx7SJGnZuGkeoQuyqel0enUM%3D&amp;reserved=0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xNxaP54ruI?feature=oembed" TargetMode="External"/><Relationship Id="rId5" Type="http://schemas.openxmlformats.org/officeDocument/2006/relationships/hyperlink" Target="https://www.youtube.com/watch?v=gxNxaP54ruI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2264402" y="1"/>
            <a:ext cx="766319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07285826-55DA-4D23-B619-877AC591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26" y="2675730"/>
            <a:ext cx="2388874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Personal profile / statement</a:t>
            </a:r>
          </a:p>
        </p:txBody>
      </p:sp>
      <p:sp>
        <p:nvSpPr>
          <p:cNvPr id="15" name="Google Shape;113;p3">
            <a:extLst>
              <a:ext uri="{FF2B5EF4-FFF2-40B4-BE49-F238E27FC236}">
                <a16:creationId xmlns:a16="http://schemas.microsoft.com/office/drawing/2014/main" id="{C0E80F80-97ED-40A4-91A3-B4D6FFE9F9E2}"/>
              </a:ext>
            </a:extLst>
          </p:cNvPr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1C754DAF-1037-4DC2-95D6-6B389207A241}"/>
              </a:ext>
            </a:extLst>
          </p:cNvPr>
          <p:cNvSpPr txBox="1">
            <a:spLocks/>
          </p:cNvSpPr>
          <p:nvPr/>
        </p:nvSpPr>
        <p:spPr>
          <a:xfrm>
            <a:off x="224641" y="1472750"/>
            <a:ext cx="2975759" cy="2767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500" b="1" dirty="0">
              <a:solidFill>
                <a:schemeClr val="bg1"/>
              </a:solidFill>
              <a:latin typeface="+mn-lt"/>
            </a:endParaRPr>
          </a:p>
          <a:p>
            <a:endParaRPr lang="en-GB" sz="3500" b="1" dirty="0">
              <a:solidFill>
                <a:schemeClr val="bg1"/>
              </a:solidFill>
              <a:latin typeface="+mn-lt"/>
            </a:endParaRPr>
          </a:p>
          <a:p>
            <a:r>
              <a:rPr lang="en-GB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 / disagree game</a:t>
            </a:r>
          </a:p>
          <a:p>
            <a:endParaRPr lang="en-GB" sz="3500" dirty="0">
              <a:solidFill>
                <a:schemeClr val="bg1"/>
              </a:solidFill>
              <a:latin typeface="+mn-lt"/>
            </a:endParaRPr>
          </a:p>
          <a:p>
            <a:endParaRPr lang="en-GB" sz="3500" dirty="0">
              <a:solidFill>
                <a:schemeClr val="bg1"/>
              </a:solidFill>
              <a:latin typeface="+mn-lt"/>
            </a:endParaRPr>
          </a:p>
          <a:p>
            <a:endParaRPr lang="en-GB" sz="2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771677-19C4-4DC2-B598-2BF8E92E1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13" y="3393470"/>
            <a:ext cx="3042335" cy="169438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3183253-8A09-4D0D-AF9A-A522A8183F4A}"/>
              </a:ext>
            </a:extLst>
          </p:cNvPr>
          <p:cNvSpPr/>
          <p:nvPr/>
        </p:nvSpPr>
        <p:spPr>
          <a:xfrm>
            <a:off x="3843822" y="269257"/>
            <a:ext cx="3147608" cy="1331089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You have the same CV throughout your whole career?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CA330FA-65FA-4A84-A71B-72284AE69258}"/>
              </a:ext>
            </a:extLst>
          </p:cNvPr>
          <p:cNvSpPr/>
          <p:nvPr/>
        </p:nvSpPr>
        <p:spPr>
          <a:xfrm>
            <a:off x="7690173" y="78238"/>
            <a:ext cx="3914366" cy="1331089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Curriculum Vitae means  ‘Course of Life?’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6A4EC1-3E4B-4F1A-9378-E353D2C3FF5C}"/>
              </a:ext>
            </a:extLst>
          </p:cNvPr>
          <p:cNvSpPr/>
          <p:nvPr/>
        </p:nvSpPr>
        <p:spPr>
          <a:xfrm>
            <a:off x="4607430" y="1672354"/>
            <a:ext cx="3147608" cy="1331089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You MUST always tell the truth on your CV?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86C482-AE52-4EF6-822F-5B4A231229F7}"/>
              </a:ext>
            </a:extLst>
          </p:cNvPr>
          <p:cNvSpPr/>
          <p:nvPr/>
        </p:nvSpPr>
        <p:spPr>
          <a:xfrm>
            <a:off x="8011093" y="1558454"/>
            <a:ext cx="3147608" cy="1331089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covering letter is as important as a CV?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CDF964-D904-41FC-B9EA-418230003A6B}"/>
              </a:ext>
            </a:extLst>
          </p:cNvPr>
          <p:cNvSpPr/>
          <p:nvPr/>
        </p:nvSpPr>
        <p:spPr>
          <a:xfrm>
            <a:off x="4388046" y="3302913"/>
            <a:ext cx="3147608" cy="1331089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Resume is another word for CV?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FB6CC2-FA6F-43F1-9C47-5BD519FF8CC7}"/>
              </a:ext>
            </a:extLst>
          </p:cNvPr>
          <p:cNvSpPr/>
          <p:nvPr/>
        </p:nvSpPr>
        <p:spPr>
          <a:xfrm>
            <a:off x="8024730" y="3175870"/>
            <a:ext cx="3711292" cy="1331089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average time an employer looks at a CV is 30 seconds?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EC60A11-DB75-4889-A20B-C880962D5288}"/>
              </a:ext>
            </a:extLst>
          </p:cNvPr>
          <p:cNvSpPr/>
          <p:nvPr/>
        </p:nvSpPr>
        <p:spPr>
          <a:xfrm>
            <a:off x="3510718" y="4982318"/>
            <a:ext cx="4783421" cy="1331089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If an employer sees a spelling or grammar mistake on your CV they’ll reject it?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D34798F-FD54-4DEC-B308-B9BA47F2BFBD}"/>
              </a:ext>
            </a:extLst>
          </p:cNvPr>
          <p:cNvSpPr/>
          <p:nvPr/>
        </p:nvSpPr>
        <p:spPr>
          <a:xfrm>
            <a:off x="224642" y="419100"/>
            <a:ext cx="1928007" cy="990227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CLICK TO REVEAL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B51F55-3802-4119-AA0A-72FE0EEFF4CA}"/>
              </a:ext>
            </a:extLst>
          </p:cNvPr>
          <p:cNvSpPr/>
          <p:nvPr/>
        </p:nvSpPr>
        <p:spPr>
          <a:xfrm>
            <a:off x="8703410" y="4903065"/>
            <a:ext cx="3147608" cy="154403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Employers will reject your CV if your email address is unprofessional?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F3363D5-EBE5-4D68-90D0-6D81A352B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750" y="317836"/>
            <a:ext cx="750585" cy="7301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970EC1-B0CA-4439-AF8F-95DD64299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8701" y="78238"/>
            <a:ext cx="750585" cy="7203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E88F17-163B-4A59-9CA3-EB8DE943E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171" y="1482975"/>
            <a:ext cx="750585" cy="7203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B04F12-8E4E-49CB-8FF3-9ABE1D852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774" y="3248097"/>
            <a:ext cx="750585" cy="7203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15A9992-0DB9-4EB6-B3A9-BF5617D09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5098" y="5081387"/>
            <a:ext cx="750585" cy="7203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64F5589-9402-4D4D-818C-79E4251D4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886" y="5081387"/>
            <a:ext cx="750585" cy="7203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1DCD6D-17C2-404C-878B-9B9EAB967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986" y="3586138"/>
            <a:ext cx="750585" cy="7203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C657F96-59D0-4AF0-AA71-8582C30C3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386" y="1635760"/>
            <a:ext cx="750585" cy="72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89"/>
    </mc:Choice>
    <mc:Fallback xmlns="">
      <p:transition spd="slow" advTm="67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07285826-55DA-4D23-B619-877AC591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26" y="2675730"/>
            <a:ext cx="2388874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Personal profile / statement</a:t>
            </a:r>
          </a:p>
        </p:txBody>
      </p:sp>
      <p:sp>
        <p:nvSpPr>
          <p:cNvPr id="15" name="Google Shape;113;p3">
            <a:extLst>
              <a:ext uri="{FF2B5EF4-FFF2-40B4-BE49-F238E27FC236}">
                <a16:creationId xmlns:a16="http://schemas.microsoft.com/office/drawing/2014/main" id="{C0E80F80-97ED-40A4-91A3-B4D6FFE9F9E2}"/>
              </a:ext>
            </a:extLst>
          </p:cNvPr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1C754DAF-1037-4DC2-95D6-6B389207A241}"/>
              </a:ext>
            </a:extLst>
          </p:cNvPr>
          <p:cNvSpPr txBox="1">
            <a:spLocks/>
          </p:cNvSpPr>
          <p:nvPr/>
        </p:nvSpPr>
        <p:spPr>
          <a:xfrm>
            <a:off x="595756" y="1954554"/>
            <a:ext cx="2975759" cy="2767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500" b="1" dirty="0">
              <a:solidFill>
                <a:schemeClr val="bg1"/>
              </a:solidFill>
              <a:latin typeface="+mn-lt"/>
            </a:endParaRPr>
          </a:p>
          <a:p>
            <a:endParaRPr lang="en-GB" sz="3500" b="1" dirty="0">
              <a:solidFill>
                <a:schemeClr val="bg1"/>
              </a:solidFill>
              <a:latin typeface="+mn-lt"/>
            </a:endParaRPr>
          </a:p>
          <a:p>
            <a:r>
              <a:rPr lang="en-GB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 links:</a:t>
            </a:r>
          </a:p>
          <a:p>
            <a:endParaRPr lang="en-GB" sz="3500" dirty="0">
              <a:solidFill>
                <a:schemeClr val="bg1"/>
              </a:solidFill>
              <a:latin typeface="+mn-lt"/>
            </a:endParaRPr>
          </a:p>
          <a:p>
            <a:endParaRPr lang="en-GB" sz="3500" dirty="0">
              <a:solidFill>
                <a:schemeClr val="bg1"/>
              </a:solidFill>
              <a:latin typeface="+mn-lt"/>
            </a:endParaRPr>
          </a:p>
          <a:p>
            <a:endParaRPr lang="en-GB" sz="25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EE9046B0-5FBF-45F9-8AA6-CCC749AF2024}"/>
              </a:ext>
            </a:extLst>
          </p:cNvPr>
          <p:cNvSpPr txBox="1">
            <a:spLocks/>
          </p:cNvSpPr>
          <p:nvPr/>
        </p:nvSpPr>
        <p:spPr>
          <a:xfrm>
            <a:off x="5330033" y="2349843"/>
            <a:ext cx="4995067" cy="2767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Barclays Life Skills CV builder</a:t>
            </a:r>
            <a:endParaRPr lang="en-GB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Barclays Life Skills dictionary of skills</a:t>
            </a:r>
            <a:endParaRPr lang="en-GB" sz="3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000" b="1" dirty="0"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Register with </a:t>
            </a:r>
            <a:r>
              <a:rPr lang="en-GB" sz="3000" b="1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Careerpilot</a:t>
            </a:r>
            <a: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to build your skills profile</a:t>
            </a:r>
            <a:endParaRPr lang="en-GB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CV Templates</a:t>
            </a:r>
            <a:endParaRPr lang="en-GB" sz="3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 links</a:t>
            </a:r>
            <a:endParaRPr lang="en-GB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89"/>
    </mc:Choice>
    <mc:Fallback xmlns="">
      <p:transition spd="slow" advTm="6798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336331" y="540880"/>
            <a:ext cx="6281336" cy="56213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BA459F-2983-4C34-8656-6AFFE146681B}"/>
              </a:ext>
            </a:extLst>
          </p:cNvPr>
          <p:cNvSpPr txBox="1">
            <a:spLocks/>
          </p:cNvSpPr>
          <p:nvPr/>
        </p:nvSpPr>
        <p:spPr>
          <a:xfrm>
            <a:off x="6470054" y="3964074"/>
            <a:ext cx="4776457" cy="19778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</a:p>
          <a:p>
            <a:pPr algn="l"/>
            <a:r>
              <a:rPr lang="en-US" sz="50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endParaRPr lang="en-US" sz="5000" b="1" kern="1200" dirty="0">
              <a:solidFill>
                <a:srgbClr val="3E66B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l"/>
            <a:r>
              <a:rPr lang="en-US" sz="40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give us your feedback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21D67-E437-40D2-B1C2-04B39796D123}"/>
              </a:ext>
            </a:extLst>
          </p:cNvPr>
          <p:cNvSpPr/>
          <p:nvPr/>
        </p:nvSpPr>
        <p:spPr>
          <a:xfrm>
            <a:off x="5830474" y="956442"/>
            <a:ext cx="45719" cy="480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032A9B-86D6-4D7E-A366-863A1AEA77AC}"/>
              </a:ext>
            </a:extLst>
          </p:cNvPr>
          <p:cNvGrpSpPr/>
          <p:nvPr/>
        </p:nvGrpSpPr>
        <p:grpSpPr>
          <a:xfrm>
            <a:off x="8951898" y="2170808"/>
            <a:ext cx="1989560" cy="1999639"/>
            <a:chOff x="9380776" y="2292189"/>
            <a:chExt cx="1989560" cy="19996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49393A9-0233-4B62-9BB1-EEB86D1BCAE9}"/>
                </a:ext>
              </a:extLst>
            </p:cNvPr>
            <p:cNvGrpSpPr/>
            <p:nvPr/>
          </p:nvGrpSpPr>
          <p:grpSpPr>
            <a:xfrm>
              <a:off x="9380776" y="2557094"/>
              <a:ext cx="1897895" cy="1734734"/>
              <a:chOff x="9380776" y="2557094"/>
              <a:chExt cx="1897895" cy="1734734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CCC994F9-B28F-4824-90DF-AA6F16345211}"/>
                  </a:ext>
                </a:extLst>
              </p:cNvPr>
              <p:cNvSpPr/>
              <p:nvPr/>
            </p:nvSpPr>
            <p:spPr>
              <a:xfrm>
                <a:off x="9380776" y="2853686"/>
                <a:ext cx="1865735" cy="1438142"/>
              </a:xfrm>
              <a:prstGeom prst="wedgeEllipse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72837-141F-4AB0-AA6A-A0F1C7DBCB69}"/>
                  </a:ext>
                </a:extLst>
              </p:cNvPr>
              <p:cNvSpPr txBox="1"/>
              <p:nvPr/>
            </p:nvSpPr>
            <p:spPr>
              <a:xfrm>
                <a:off x="9596264" y="2557094"/>
                <a:ext cx="168240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Thank you</a:t>
                </a:r>
                <a:endParaRPr lang="en-GB" sz="30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88C56BCE-9D62-4CF6-BC18-B1A565A50EFF}"/>
                </a:ext>
              </a:extLst>
            </p:cNvPr>
            <p:cNvSpPr/>
            <p:nvPr/>
          </p:nvSpPr>
          <p:spPr>
            <a:xfrm>
              <a:off x="9504601" y="2292189"/>
              <a:ext cx="1865735" cy="1438142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4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C3C8EA-3860-4977-A3A7-2CE5B4EC0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596" y="404813"/>
            <a:ext cx="7258808" cy="19384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D8E0F8-12E8-4D60-BC3A-938EDF27D3F2}"/>
              </a:ext>
            </a:extLst>
          </p:cNvPr>
          <p:cNvGrpSpPr/>
          <p:nvPr/>
        </p:nvGrpSpPr>
        <p:grpSpPr>
          <a:xfrm>
            <a:off x="2083486" y="2682040"/>
            <a:ext cx="8025029" cy="2543859"/>
            <a:chOff x="2004971" y="2810627"/>
            <a:chExt cx="8025029" cy="25438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C56F7A-7F5A-4300-A263-9A9922A7A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1462" y="2810627"/>
              <a:ext cx="2091064" cy="19121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A250FF-7426-4F50-A66B-4BEA4B74A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4465" y="3111729"/>
              <a:ext cx="1309992" cy="1309992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73BDBA44-8998-4751-852F-521738EEF861}"/>
                </a:ext>
              </a:extLst>
            </p:cNvPr>
            <p:cNvSpPr txBox="1">
              <a:spLocks/>
            </p:cNvSpPr>
            <p:nvPr/>
          </p:nvSpPr>
          <p:spPr>
            <a:xfrm>
              <a:off x="4833929" y="4674368"/>
              <a:ext cx="2091064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6" tooltip="Original URL: https://twitter.com/WINWessex1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@WINWessex1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3126EB63-ED12-40AB-85D9-665200F166CC}"/>
                </a:ext>
              </a:extLst>
            </p:cNvPr>
            <p:cNvSpPr txBox="1">
              <a:spLocks/>
            </p:cNvSpPr>
            <p:nvPr/>
          </p:nvSpPr>
          <p:spPr>
            <a:xfrm>
              <a:off x="2004971" y="4674368"/>
              <a:ext cx="2091064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7" tooltip="Original URL: https://www.instagram.com/win_wessex1/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@win_wessex1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2948929-5295-400B-A2A6-4E3D9B2AAC81}"/>
                </a:ext>
              </a:extLst>
            </p:cNvPr>
            <p:cNvSpPr txBox="1">
              <a:spLocks/>
            </p:cNvSpPr>
            <p:nvPr/>
          </p:nvSpPr>
          <p:spPr>
            <a:xfrm>
              <a:off x="7443987" y="4951585"/>
              <a:ext cx="2586013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8" tooltip="Original URL: http://www.facebook.com/WINSUPPORTtogether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www.facebook.com/WINSUPPORTtogether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CE90B9-BABD-4CDE-8398-68128EF1B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28505" y="3028950"/>
              <a:ext cx="1643997" cy="1483129"/>
            </a:xfrm>
            <a:prstGeom prst="rect">
              <a:avLst/>
            </a:prstGeom>
          </p:spPr>
        </p:pic>
      </p:grpSp>
      <p:sp>
        <p:nvSpPr>
          <p:cNvPr id="11" name="TextBox 1">
            <a:extLst>
              <a:ext uri="{FF2B5EF4-FFF2-40B4-BE49-F238E27FC236}">
                <a16:creationId xmlns:a16="http://schemas.microsoft.com/office/drawing/2014/main" id="{44DBEFEE-F524-4504-8B62-CD369EBB054C}"/>
              </a:ext>
            </a:extLst>
          </p:cNvPr>
          <p:cNvSpPr txBox="1"/>
          <p:nvPr/>
        </p:nvSpPr>
        <p:spPr>
          <a:xfrm>
            <a:off x="1330171" y="5714524"/>
            <a:ext cx="9531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Disclaimer. Each ‘Lesson in a Box’ comes with a feedback form for you to complete. We ask that all who request and deliver a Lesson in a Box to complete this feedback form to ensure that we are providing the highest quality resources possible. </a:t>
            </a:r>
            <a:b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</a:br>
            <a: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Please note, we may contact you if we have not received a response on this feedback after a certain amount of time.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88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6" t="3028" b="7479"/>
          <a:stretch/>
        </p:blipFill>
        <p:spPr>
          <a:xfrm>
            <a:off x="-19051" y="588505"/>
            <a:ext cx="5798517" cy="56213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BA459F-2983-4C34-8656-6AFFE146681B}"/>
              </a:ext>
            </a:extLst>
          </p:cNvPr>
          <p:cNvSpPr txBox="1">
            <a:spLocks/>
          </p:cNvSpPr>
          <p:nvPr/>
        </p:nvSpPr>
        <p:spPr>
          <a:xfrm>
            <a:off x="5565180" y="3937953"/>
            <a:ext cx="6493470" cy="19778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PRE-16</a:t>
            </a:r>
          </a:p>
          <a:p>
            <a:pPr algn="l"/>
            <a:endParaRPr lang="en-US" sz="33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n-US" sz="40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 A SUCCESSFUL CV</a:t>
            </a:r>
          </a:p>
          <a:p>
            <a:pPr algn="l"/>
            <a:r>
              <a:rPr lang="en-US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Preparing for your future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21D67-E437-40D2-B1C2-04B39796D123}"/>
              </a:ext>
            </a:extLst>
          </p:cNvPr>
          <p:cNvSpPr/>
          <p:nvPr/>
        </p:nvSpPr>
        <p:spPr>
          <a:xfrm>
            <a:off x="4992274" y="1023117"/>
            <a:ext cx="45719" cy="480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3212560" y="1634859"/>
            <a:ext cx="5668879" cy="36639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8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2</a:t>
            </a:r>
          </a:p>
          <a:p>
            <a:endParaRPr lang="en-US" sz="38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IDENTIFYING YOUR</a:t>
            </a:r>
          </a:p>
          <a:p>
            <a:r>
              <a:rPr lang="en-US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SKILLS AND PERSONAL QUALITIES</a:t>
            </a:r>
          </a:p>
          <a:p>
            <a:endParaRPr lang="en-US" sz="26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HOBBIES AND INTERESTS</a:t>
            </a:r>
          </a:p>
          <a:p>
            <a:r>
              <a:rPr lang="en-US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DO’S AND DON’T’S</a:t>
            </a:r>
          </a:p>
          <a:p>
            <a:endParaRPr lang="en-US" sz="26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WORK RELATED ACTIVITIES</a:t>
            </a:r>
          </a:p>
          <a:p>
            <a:endParaRPr lang="en-US" sz="31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941FA-39F6-4EC7-81A3-76908C00767E}"/>
              </a:ext>
            </a:extLst>
          </p:cNvPr>
          <p:cNvGrpSpPr/>
          <p:nvPr/>
        </p:nvGrpSpPr>
        <p:grpSpPr>
          <a:xfrm>
            <a:off x="9291383" y="250235"/>
            <a:ext cx="2700390" cy="1817290"/>
            <a:chOff x="9205644" y="247817"/>
            <a:chExt cx="2700390" cy="18172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5BF081EA-B865-440D-8EB9-B2FF59D934A6}"/>
                </a:ext>
              </a:extLst>
            </p:cNvPr>
            <p:cNvSpPr/>
            <p:nvPr/>
          </p:nvSpPr>
          <p:spPr>
            <a:xfrm>
              <a:off x="9205644" y="247817"/>
              <a:ext cx="2609636" cy="176763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77EC3C-C38E-4802-BDC6-8693A4B5B927}"/>
                </a:ext>
              </a:extLst>
            </p:cNvPr>
            <p:cNvSpPr txBox="1"/>
            <p:nvPr/>
          </p:nvSpPr>
          <p:spPr>
            <a:xfrm>
              <a:off x="9539260" y="704942"/>
              <a:ext cx="19812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"/>
                  <a:cs typeface="Calibri" panose="020F0502020204030204" pitchFamily="34" charset="0"/>
                </a:rPr>
                <a:t>I’m great at art!</a:t>
              </a:r>
              <a:endParaRPr lang="en-GB" sz="2700" b="1" i="1" dirty="0">
                <a:latin typeface="Calibri "/>
                <a:cs typeface="Calibri" panose="020F0502020204030204" pitchFamily="34" charset="0"/>
              </a:endParaRPr>
            </a:p>
          </p:txBody>
        </p:sp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0C039885-8139-4635-9CA1-AD763017F569}"/>
                </a:ext>
              </a:extLst>
            </p:cNvPr>
            <p:cNvSpPr/>
            <p:nvPr/>
          </p:nvSpPr>
          <p:spPr>
            <a:xfrm>
              <a:off x="9296398" y="297477"/>
              <a:ext cx="2609636" cy="1767630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0DC5EFE-0966-4C5A-B050-4B7D60F21487}"/>
              </a:ext>
            </a:extLst>
          </p:cNvPr>
          <p:cNvSpPr/>
          <p:nvPr/>
        </p:nvSpPr>
        <p:spPr>
          <a:xfrm>
            <a:off x="737598" y="396072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20C91C-647C-478A-9F64-4A2ADB5D54E8}"/>
              </a:ext>
            </a:extLst>
          </p:cNvPr>
          <p:cNvSpPr txBox="1"/>
          <p:nvPr/>
        </p:nvSpPr>
        <p:spPr>
          <a:xfrm>
            <a:off x="879389" y="4428566"/>
            <a:ext cx="235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my qualities?</a:t>
            </a:r>
            <a:endParaRPr lang="en-GB" sz="27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066B353-86C2-4362-BFED-0C0FF3F0D835}"/>
              </a:ext>
            </a:extLst>
          </p:cNvPr>
          <p:cNvSpPr/>
          <p:nvPr/>
        </p:nvSpPr>
        <p:spPr>
          <a:xfrm>
            <a:off x="828352" y="401038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2B4B497-5926-4154-8AB6-D33E2110F531}"/>
              </a:ext>
            </a:extLst>
          </p:cNvPr>
          <p:cNvSpPr/>
          <p:nvPr/>
        </p:nvSpPr>
        <p:spPr>
          <a:xfrm>
            <a:off x="8657517" y="345666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30D7CC-692E-4371-8B09-46F5D856D02C}"/>
              </a:ext>
            </a:extLst>
          </p:cNvPr>
          <p:cNvSpPr txBox="1"/>
          <p:nvPr/>
        </p:nvSpPr>
        <p:spPr>
          <a:xfrm>
            <a:off x="8893001" y="3928471"/>
            <a:ext cx="225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I’m good at team work</a:t>
            </a:r>
            <a:endParaRPr lang="en-GB" sz="2700" b="1" i="1" dirty="0">
              <a:latin typeface="Calibri "/>
              <a:cs typeface="Kalam" panose="02000000000000000000" pitchFamily="2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C68766A-F708-4CF1-B3AD-311EE5F933D9}"/>
              </a:ext>
            </a:extLst>
          </p:cNvPr>
          <p:cNvSpPr/>
          <p:nvPr/>
        </p:nvSpPr>
        <p:spPr>
          <a:xfrm>
            <a:off x="8748271" y="350632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B554CC00-E171-45F2-8498-D878631B704E}"/>
              </a:ext>
            </a:extLst>
          </p:cNvPr>
          <p:cNvSpPr/>
          <p:nvPr/>
        </p:nvSpPr>
        <p:spPr>
          <a:xfrm>
            <a:off x="898990" y="45369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F8D1A-9B98-4167-9F7C-410D62B9E418}"/>
              </a:ext>
            </a:extLst>
          </p:cNvPr>
          <p:cNvSpPr txBox="1"/>
          <p:nvPr/>
        </p:nvSpPr>
        <p:spPr>
          <a:xfrm>
            <a:off x="1056205" y="923111"/>
            <a:ext cx="235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What are my skills?</a:t>
            </a:r>
            <a:endParaRPr lang="en-GB" sz="2700" b="1" i="1" dirty="0">
              <a:latin typeface="Calibri "/>
              <a:cs typeface="Kalam" panose="02000000000000000000" pitchFamily="2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CBCA672-700F-4307-BB40-E3FA6205FD3E}"/>
              </a:ext>
            </a:extLst>
          </p:cNvPr>
          <p:cNvSpPr/>
          <p:nvPr/>
        </p:nvSpPr>
        <p:spPr>
          <a:xfrm>
            <a:off x="989744" y="50335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812FA-F43D-4C70-9E44-62FC19BD1606}"/>
              </a:ext>
            </a:extLst>
          </p:cNvPr>
          <p:cNvSpPr/>
          <p:nvPr/>
        </p:nvSpPr>
        <p:spPr>
          <a:xfrm>
            <a:off x="9291383" y="2098017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E7F59E-21C9-49F9-8483-59F5AA335E36}"/>
              </a:ext>
            </a:extLst>
          </p:cNvPr>
          <p:cNvSpPr/>
          <p:nvPr/>
        </p:nvSpPr>
        <p:spPr>
          <a:xfrm>
            <a:off x="907290" y="2345395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A699EB-74AC-4F25-8189-69C9356D386A}"/>
              </a:ext>
            </a:extLst>
          </p:cNvPr>
          <p:cNvSpPr/>
          <p:nvPr/>
        </p:nvSpPr>
        <p:spPr>
          <a:xfrm>
            <a:off x="750529" y="5827674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5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9;p10">
            <a:extLst>
              <a:ext uri="{FF2B5EF4-FFF2-40B4-BE49-F238E27FC236}">
                <a16:creationId xmlns:a16="http://schemas.microsoft.com/office/drawing/2014/main" id="{914BD0CD-8ABD-4741-A18F-4673948C2E59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4D4A4-976F-46AC-9B2B-824E96CBD8F4}"/>
              </a:ext>
            </a:extLst>
          </p:cNvPr>
          <p:cNvSpPr txBox="1"/>
          <p:nvPr/>
        </p:nvSpPr>
        <p:spPr>
          <a:xfrm>
            <a:off x="253413" y="1523680"/>
            <a:ext cx="321758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the things that you do in and out of school are part of your </a:t>
            </a:r>
            <a:br>
              <a:rPr lang="en-GB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SELF-DEVELOPMENT and give you KEY SKILLS you can highlight on your CV</a:t>
            </a:r>
          </a:p>
          <a:p>
            <a:endParaRPr lang="en-GB" sz="2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 UP IF </a:t>
            </a:r>
          </a:p>
          <a:p>
            <a:r>
              <a:rPr lang="en-GB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you’re already…?</a:t>
            </a:r>
            <a:endParaRPr lang="en-GB" sz="2300" b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EBB2B0-9FF4-46DB-BDE4-CB4DDFEA8829}"/>
              </a:ext>
            </a:extLst>
          </p:cNvPr>
          <p:cNvSpPr/>
          <p:nvPr/>
        </p:nvSpPr>
        <p:spPr>
          <a:xfrm>
            <a:off x="3885976" y="193172"/>
            <a:ext cx="2139665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Raising money for charity?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DCACF4-B7AB-48D3-9142-F4C0F206D5CE}"/>
              </a:ext>
            </a:extLst>
          </p:cNvPr>
          <p:cNvSpPr/>
          <p:nvPr/>
        </p:nvSpPr>
        <p:spPr>
          <a:xfrm>
            <a:off x="6528451" y="102432"/>
            <a:ext cx="2139665" cy="1219854"/>
          </a:xfrm>
          <a:prstGeom prst="ellipse">
            <a:avLst/>
          </a:prstGeom>
          <a:solidFill>
            <a:srgbClr val="192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Training an animal or pet?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26FC14-83FE-4B42-8700-71D938F16192}"/>
              </a:ext>
            </a:extLst>
          </p:cNvPr>
          <p:cNvSpPr/>
          <p:nvPr/>
        </p:nvSpPr>
        <p:spPr>
          <a:xfrm>
            <a:off x="9456654" y="100376"/>
            <a:ext cx="2244429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Preparing and cooking meals?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680680-BE1E-4C73-AC05-62BB8A333050}"/>
              </a:ext>
            </a:extLst>
          </p:cNvPr>
          <p:cNvSpPr/>
          <p:nvPr/>
        </p:nvSpPr>
        <p:spPr>
          <a:xfrm>
            <a:off x="9909526" y="1419927"/>
            <a:ext cx="2139665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Wanting to change the world?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58CCBC-6601-4884-9B94-54CD7CC9E3FD}"/>
              </a:ext>
            </a:extLst>
          </p:cNvPr>
          <p:cNvSpPr/>
          <p:nvPr/>
        </p:nvSpPr>
        <p:spPr>
          <a:xfrm>
            <a:off x="7227543" y="1456630"/>
            <a:ext cx="2442825" cy="1615381"/>
          </a:xfrm>
          <a:prstGeom prst="ellipse">
            <a:avLst/>
          </a:prstGeom>
          <a:solidFill>
            <a:srgbClr val="192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Passionate about protecting our planet?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D003DD-8044-4C12-A071-B7F53E6118F7}"/>
              </a:ext>
            </a:extLst>
          </p:cNvPr>
          <p:cNvSpPr/>
          <p:nvPr/>
        </p:nvSpPr>
        <p:spPr>
          <a:xfrm>
            <a:off x="5011540" y="1401103"/>
            <a:ext cx="2139665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Planning events?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617F76-C3B5-4F41-B3C8-BD08AEADB4D1}"/>
              </a:ext>
            </a:extLst>
          </p:cNvPr>
          <p:cNvSpPr/>
          <p:nvPr/>
        </p:nvSpPr>
        <p:spPr>
          <a:xfrm>
            <a:off x="4402045" y="2765613"/>
            <a:ext cx="2139665" cy="1219854"/>
          </a:xfrm>
          <a:prstGeom prst="ellipse">
            <a:avLst/>
          </a:prstGeom>
          <a:solidFill>
            <a:srgbClr val="192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Drawing and painting?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619ECE-6385-4642-A18A-9259F1621233}"/>
              </a:ext>
            </a:extLst>
          </p:cNvPr>
          <p:cNvSpPr/>
          <p:nvPr/>
        </p:nvSpPr>
        <p:spPr>
          <a:xfrm>
            <a:off x="6793068" y="3184911"/>
            <a:ext cx="2442825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Playing an instrument?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84440A-7FB9-4389-B365-58A4D842287E}"/>
              </a:ext>
            </a:extLst>
          </p:cNvPr>
          <p:cNvSpPr/>
          <p:nvPr/>
        </p:nvSpPr>
        <p:spPr>
          <a:xfrm>
            <a:off x="9670368" y="2765613"/>
            <a:ext cx="2139665" cy="1219854"/>
          </a:xfrm>
          <a:prstGeom prst="ellipse">
            <a:avLst/>
          </a:prstGeom>
          <a:solidFill>
            <a:srgbClr val="192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Open to trying new things?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8A7504-1D03-4FCA-86BB-1E5661E7AB5C}"/>
              </a:ext>
            </a:extLst>
          </p:cNvPr>
          <p:cNvSpPr/>
          <p:nvPr/>
        </p:nvSpPr>
        <p:spPr>
          <a:xfrm>
            <a:off x="9798922" y="4103962"/>
            <a:ext cx="2139665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 leader or a captain?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96836C6-059B-4C5A-BA9D-56524A937D3E}"/>
              </a:ext>
            </a:extLst>
          </p:cNvPr>
          <p:cNvSpPr/>
          <p:nvPr/>
        </p:nvSpPr>
        <p:spPr>
          <a:xfrm>
            <a:off x="4418629" y="4238344"/>
            <a:ext cx="2139665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Playing a team sport?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AEE523-BB7B-465F-A43B-EB348FB53830}"/>
              </a:ext>
            </a:extLst>
          </p:cNvPr>
          <p:cNvSpPr/>
          <p:nvPr/>
        </p:nvSpPr>
        <p:spPr>
          <a:xfrm>
            <a:off x="9007315" y="5419773"/>
            <a:ext cx="2272834" cy="1376695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Interested in the news?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43B50D-E1CD-4D99-AD74-B33A2F1ED91D}"/>
              </a:ext>
            </a:extLst>
          </p:cNvPr>
          <p:cNvSpPr/>
          <p:nvPr/>
        </p:nvSpPr>
        <p:spPr>
          <a:xfrm>
            <a:off x="6809652" y="4545516"/>
            <a:ext cx="2575745" cy="1219854"/>
          </a:xfrm>
          <a:prstGeom prst="ellipse">
            <a:avLst/>
          </a:prstGeom>
          <a:solidFill>
            <a:srgbClr val="192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Good at encouraging others?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E48020-6332-494D-9467-38055A43B827}"/>
              </a:ext>
            </a:extLst>
          </p:cNvPr>
          <p:cNvSpPr/>
          <p:nvPr/>
        </p:nvSpPr>
        <p:spPr>
          <a:xfrm>
            <a:off x="3470993" y="5662100"/>
            <a:ext cx="4103152" cy="1093468"/>
          </a:xfrm>
          <a:prstGeom prst="ellipse">
            <a:avLst/>
          </a:prstGeom>
          <a:solidFill>
            <a:srgbClr val="192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Understanding what help other people might need?</a:t>
            </a:r>
          </a:p>
        </p:txBody>
      </p:sp>
    </p:spTree>
    <p:extLst>
      <p:ext uri="{BB962C8B-B14F-4D97-AF65-F5344CB8AC3E}">
        <p14:creationId xmlns:p14="http://schemas.microsoft.com/office/powerpoint/2010/main" val="34745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3;p3">
            <a:extLst>
              <a:ext uri="{FF2B5EF4-FFF2-40B4-BE49-F238E27FC236}">
                <a16:creationId xmlns:a16="http://schemas.microsoft.com/office/drawing/2014/main" id="{E49400B6-EC44-4C33-82FB-5ED21F5E0CA7}"/>
              </a:ext>
            </a:extLst>
          </p:cNvPr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AD25038-62D0-4680-BE15-E881E0020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442" y="1419250"/>
            <a:ext cx="7518987" cy="18066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98DD08-A000-47F7-A625-DA62ECEDF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85" y="3428999"/>
            <a:ext cx="7017089" cy="17163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B1DCCC-8EDB-4B83-BBA0-C9DC2178B393}"/>
              </a:ext>
            </a:extLst>
          </p:cNvPr>
          <p:cNvSpPr txBox="1"/>
          <p:nvPr/>
        </p:nvSpPr>
        <p:spPr>
          <a:xfrm>
            <a:off x="255770" y="2582613"/>
            <a:ext cx="32175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choose 3 of your TOP skills from the images here</a:t>
            </a:r>
            <a:endParaRPr lang="en-GB" sz="2700" b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EF5D42-8F79-476A-A57C-31D02042B332}"/>
              </a:ext>
            </a:extLst>
          </p:cNvPr>
          <p:cNvSpPr/>
          <p:nvPr/>
        </p:nvSpPr>
        <p:spPr>
          <a:xfrm>
            <a:off x="9845773" y="5348436"/>
            <a:ext cx="1663503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Playing a team sport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2E2EA8-B902-40E1-A48C-07E27A30CA38}"/>
              </a:ext>
            </a:extLst>
          </p:cNvPr>
          <p:cNvCxnSpPr>
            <a:cxnSpLocks/>
          </p:cNvCxnSpPr>
          <p:nvPr/>
        </p:nvCxnSpPr>
        <p:spPr>
          <a:xfrm flipH="1">
            <a:off x="10677525" y="4953000"/>
            <a:ext cx="1" cy="5524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2E46606-D45F-48D0-82E1-5E0E15C496F2}"/>
              </a:ext>
            </a:extLst>
          </p:cNvPr>
          <p:cNvSpPr/>
          <p:nvPr/>
        </p:nvSpPr>
        <p:spPr>
          <a:xfrm>
            <a:off x="6316946" y="142246"/>
            <a:ext cx="1480939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Wanting to change the world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47F9AE-0165-4FDC-BB4D-14F7840C6A46}"/>
              </a:ext>
            </a:extLst>
          </p:cNvPr>
          <p:cNvCxnSpPr>
            <a:cxnSpLocks/>
          </p:cNvCxnSpPr>
          <p:nvPr/>
        </p:nvCxnSpPr>
        <p:spPr>
          <a:xfrm flipH="1">
            <a:off x="7065351" y="1139154"/>
            <a:ext cx="1" cy="5524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4710E6B-EC24-4479-8999-A2301652667A}"/>
              </a:ext>
            </a:extLst>
          </p:cNvPr>
          <p:cNvSpPr/>
          <p:nvPr/>
        </p:nvSpPr>
        <p:spPr>
          <a:xfrm>
            <a:off x="9764996" y="72530"/>
            <a:ext cx="1480939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Drawing and painting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A4278-37CF-4FE8-8DE1-0049B7EC5B3F}"/>
              </a:ext>
            </a:extLst>
          </p:cNvPr>
          <p:cNvCxnSpPr>
            <a:cxnSpLocks/>
          </p:cNvCxnSpPr>
          <p:nvPr/>
        </p:nvCxnSpPr>
        <p:spPr>
          <a:xfrm flipH="1">
            <a:off x="10513401" y="1069438"/>
            <a:ext cx="1" cy="5524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8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3;p3">
            <a:extLst>
              <a:ext uri="{FF2B5EF4-FFF2-40B4-BE49-F238E27FC236}">
                <a16:creationId xmlns:a16="http://schemas.microsoft.com/office/drawing/2014/main" id="{E49400B6-EC44-4C33-82FB-5ED21F5E0CA7}"/>
              </a:ext>
            </a:extLst>
          </p:cNvPr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B1DCCC-8EDB-4B83-BBA0-C9DC2178B393}"/>
              </a:ext>
            </a:extLst>
          </p:cNvPr>
          <p:cNvSpPr txBox="1"/>
          <p:nvPr/>
        </p:nvSpPr>
        <p:spPr>
          <a:xfrm>
            <a:off x="281988" y="2228671"/>
            <a:ext cx="32175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describe HOW you use these skills.</a:t>
            </a:r>
          </a:p>
          <a:p>
            <a:endParaRPr lang="en-GB" sz="27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this to your CV template here:</a:t>
            </a:r>
            <a:endParaRPr lang="en-GB" sz="2700" b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7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759ED-68B1-4726-B313-C919C8051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803" y="1966429"/>
            <a:ext cx="715329" cy="780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1EA91-1AD3-4FB0-890F-A55776450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804" y="3105149"/>
            <a:ext cx="734582" cy="780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AEAEB7-7FDB-40CD-85EA-1FC7279DC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804" y="4752630"/>
            <a:ext cx="780855" cy="780855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FA9B8AE-AF96-4CA9-9756-1487D26BA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250697"/>
              </p:ext>
            </p:extLst>
          </p:nvPr>
        </p:nvGraphicFramePr>
        <p:xfrm>
          <a:off x="5080133" y="1612907"/>
          <a:ext cx="5406498" cy="6306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6498">
                  <a:extLst>
                    <a:ext uri="{9D8B030D-6E8A-4147-A177-3AD203B41FA5}">
                      <a16:colId xmlns:a16="http://schemas.microsoft.com/office/drawing/2014/main" val="3315600870"/>
                    </a:ext>
                  </a:extLst>
                </a:gridCol>
              </a:tblGrid>
              <a:tr h="3612735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</a:rPr>
                        <a:t>Skills and personal qualities</a:t>
                      </a:r>
                      <a:endParaRPr lang="en-GB" sz="2000" b="1" i="0" dirty="0">
                        <a:solidFill>
                          <a:schemeClr val="dk1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Teamwork: </a:t>
                      </a:r>
                      <a:r>
                        <a:rPr lang="en-GB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play for my local football team and volunteer to wash the kit.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Speaking: </a:t>
                      </a:r>
                      <a:r>
                        <a:rPr lang="en-GB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think the world needs urgent action on climate change so I gave a presentation to my geography class on how we can change our everyday behaviour.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Creativity: </a:t>
                      </a:r>
                      <a:r>
                        <a:rPr lang="en-GB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I’m good at drawing and painting and do a drawing a day in my sketch book of ideas.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8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8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b="1" i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50"/>
                        </a:spcBef>
                        <a:buFont typeface="Symbol" panose="05050102010706020507" pitchFamily="18" charset="2"/>
                        <a:buChar char=""/>
                      </a:pPr>
                      <a:endParaRPr lang="en-GB" sz="1200" dirty="0">
                        <a:effectLst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77430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95946FA-04CA-4863-935B-7C8B48527AEC}"/>
              </a:ext>
            </a:extLst>
          </p:cNvPr>
          <p:cNvSpPr/>
          <p:nvPr/>
        </p:nvSpPr>
        <p:spPr>
          <a:xfrm flipV="1">
            <a:off x="5175838" y="1400174"/>
            <a:ext cx="6416088" cy="525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48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w to write a CV: Hobbies &amp; Interests">
            <a:hlinkClick r:id="" action="ppaction://media"/>
            <a:extLst>
              <a:ext uri="{FF2B5EF4-FFF2-40B4-BE49-F238E27FC236}">
                <a16:creationId xmlns:a16="http://schemas.microsoft.com/office/drawing/2014/main" id="{5F7054D6-67F1-4282-AD0A-3F16C839B2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5815" y="108695"/>
            <a:ext cx="10800369" cy="61022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8EF6CF-8A69-4B7A-AFD9-661B85990A37}"/>
              </a:ext>
            </a:extLst>
          </p:cNvPr>
          <p:cNvSpPr/>
          <p:nvPr/>
        </p:nvSpPr>
        <p:spPr>
          <a:xfrm>
            <a:off x="687654" y="6334884"/>
            <a:ext cx="6132246" cy="4144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9A81E8F-A71C-4A12-9785-F9BB728EB380}"/>
              </a:ext>
            </a:extLst>
          </p:cNvPr>
          <p:cNvSpPr txBox="1">
            <a:spLocks/>
          </p:cNvSpPr>
          <p:nvPr/>
        </p:nvSpPr>
        <p:spPr>
          <a:xfrm>
            <a:off x="695815" y="6254223"/>
            <a:ext cx="6465621" cy="466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DON’T FORGET TO MATCH YOUR INTERESTS TO THE JOB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61C6FF-CF0C-41AC-9589-A4700F746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4418" y="785438"/>
            <a:ext cx="7939861" cy="5325224"/>
          </a:xfrm>
          <a:prstGeom prst="rect">
            <a:avLst/>
          </a:prstGeom>
        </p:spPr>
      </p:pic>
      <p:sp>
        <p:nvSpPr>
          <p:cNvPr id="113" name="Google Shape;113;p3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4B7652-ECC4-4E28-A1D0-4FBAEBE3EF4F}"/>
              </a:ext>
            </a:extLst>
          </p:cNvPr>
          <p:cNvSpPr txBox="1">
            <a:spLocks/>
          </p:cNvSpPr>
          <p:nvPr/>
        </p:nvSpPr>
        <p:spPr>
          <a:xfrm>
            <a:off x="231136" y="598930"/>
            <a:ext cx="3531779" cy="4086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may be doing ‘work related’ activities that you aren’t paid for but are preparing you for the responsibility of work. </a:t>
            </a:r>
            <a:b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FC527D-64B4-4524-B898-1A7A919A9C5D}"/>
              </a:ext>
            </a:extLst>
          </p:cNvPr>
          <p:cNvSpPr/>
          <p:nvPr/>
        </p:nvSpPr>
        <p:spPr>
          <a:xfrm>
            <a:off x="179136" y="726651"/>
            <a:ext cx="3398429" cy="990227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You’re at the start of your work journey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0B322B-5852-43C3-BAB1-2B2910FE0E2F}"/>
              </a:ext>
            </a:extLst>
          </p:cNvPr>
          <p:cNvSpPr/>
          <p:nvPr/>
        </p:nvSpPr>
        <p:spPr>
          <a:xfrm>
            <a:off x="138582" y="3130089"/>
            <a:ext cx="3839654" cy="1337136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Brainstorm all the work related activities that you’re doing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866DD23-9096-48E2-8F27-5ABCAD31048C}"/>
              </a:ext>
            </a:extLst>
          </p:cNvPr>
          <p:cNvSpPr txBox="1">
            <a:spLocks/>
          </p:cNvSpPr>
          <p:nvPr/>
        </p:nvSpPr>
        <p:spPr>
          <a:xfrm>
            <a:off x="231136" y="4317763"/>
            <a:ext cx="3346429" cy="2275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worry if you only have one or two things to write down, you will add to these over time as you start to discover more opportunities.</a:t>
            </a:r>
          </a:p>
          <a:p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89"/>
    </mc:Choice>
    <mc:Fallback xmlns="">
      <p:transition spd="slow" advTm="6798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DFBC79C8-AA8A-4B6F-8B4E-1F0266C0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54" y="2598495"/>
            <a:ext cx="2637612" cy="1325563"/>
          </a:xfrm>
        </p:spPr>
        <p:txBody>
          <a:bodyPr>
            <a:noAutofit/>
          </a:bodyPr>
          <a:lstStyle/>
          <a:p>
            <a:b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write them in your CV template here:</a:t>
            </a:r>
            <a:b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48DDA7-8564-4B53-9D8B-CD4AFE749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148275"/>
              </p:ext>
            </p:extLst>
          </p:nvPr>
        </p:nvGraphicFramePr>
        <p:xfrm>
          <a:off x="4523921" y="1542196"/>
          <a:ext cx="6772729" cy="4691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2729">
                  <a:extLst>
                    <a:ext uri="{9D8B030D-6E8A-4147-A177-3AD203B41FA5}">
                      <a16:colId xmlns:a16="http://schemas.microsoft.com/office/drawing/2014/main" val="3315600870"/>
                    </a:ext>
                  </a:extLst>
                </a:gridCol>
              </a:tblGrid>
              <a:tr h="3612735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Employment and work experience</a:t>
                      </a:r>
                      <a:endParaRPr lang="en-GB" sz="2000" b="1" dirty="0"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of work: </a:t>
                      </a:r>
                      <a:r>
                        <a:rPr lang="en-GB" sz="1800" b="1" i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Support, help for the elderly.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 duties and responsibilities: </a:t>
                      </a:r>
                      <a:r>
                        <a:rPr lang="en-GB" sz="1800" b="1" i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help an elderly neighbour with their weekly shopping.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of work: </a:t>
                      </a:r>
                      <a:r>
                        <a:rPr lang="en-GB" sz="1800" b="1" i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Dog walker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 duties and responsibilities: </a:t>
                      </a:r>
                      <a:r>
                        <a:rPr lang="en-GB" sz="1800" b="1" i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walk my aunt's dog once a day and am responsible for booking his monthly grooming session.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of work: </a:t>
                      </a:r>
                      <a:r>
                        <a:rPr lang="en-GB" sz="1800" b="1" i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Babysitter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 duties and responsibilities: </a:t>
                      </a:r>
                      <a:r>
                        <a:rPr lang="en-GB" sz="1800" b="1" i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babysit for my 4-year-old nephew twice a month.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50"/>
                        </a:spcBef>
                        <a:buFont typeface="Symbol" panose="05050102010706020507" pitchFamily="18" charset="2"/>
                        <a:buChar char=""/>
                      </a:pPr>
                      <a:endParaRPr lang="en-GB" sz="1200" dirty="0">
                        <a:effectLst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7743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F4554B3-7827-49D0-ACAD-654E27D902AA}"/>
              </a:ext>
            </a:extLst>
          </p:cNvPr>
          <p:cNvSpPr/>
          <p:nvPr/>
        </p:nvSpPr>
        <p:spPr>
          <a:xfrm flipV="1">
            <a:off x="4619625" y="1336276"/>
            <a:ext cx="6848475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0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89"/>
    </mc:Choice>
    <mc:Fallback xmlns="">
      <p:transition spd="slow" advTm="6798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21275</TotalTime>
  <Words>675</Words>
  <Application>Microsoft Office PowerPoint</Application>
  <PresentationFormat>Widescreen</PresentationFormat>
  <Paragraphs>114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</vt:lpstr>
      <vt:lpstr>Cavolini</vt:lpstr>
      <vt:lpstr>Roboto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Now write them in your CV template here:   </vt:lpstr>
      <vt:lpstr>Personal profile / statement</vt:lpstr>
      <vt:lpstr>Personal profile / statement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Reconnect</dc:title>
  <dc:creator>Rosie Fellows</dc:creator>
  <cp:lastModifiedBy>Rachel Ann Lillywhite</cp:lastModifiedBy>
  <cp:revision>1138</cp:revision>
  <cp:lastPrinted>2021-06-13T16:51:45Z</cp:lastPrinted>
  <dcterms:created xsi:type="dcterms:W3CDTF">2020-04-01T12:25:19Z</dcterms:created>
  <dcterms:modified xsi:type="dcterms:W3CDTF">2022-03-14T11:02:17Z</dcterms:modified>
</cp:coreProperties>
</file>