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499" r:id="rId3"/>
    <p:sldId id="501" r:id="rId4"/>
    <p:sldId id="555" r:id="rId5"/>
    <p:sldId id="502" r:id="rId6"/>
    <p:sldId id="559" r:id="rId7"/>
    <p:sldId id="398" r:id="rId8"/>
    <p:sldId id="556" r:id="rId9"/>
    <p:sldId id="314" r:id="rId10"/>
    <p:sldId id="558" r:id="rId11"/>
    <p:sldId id="557" r:id="rId12"/>
    <p:sldId id="315" r:id="rId13"/>
    <p:sldId id="295" r:id="rId14"/>
    <p:sldId id="544" r:id="rId15"/>
    <p:sldId id="551" r:id="rId16"/>
  </p:sldIdLst>
  <p:sldSz cx="12192000" cy="6858000"/>
  <p:notesSz cx="6889750" cy="1002188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8" roundtripDataSignature="AMtx7mgYHMmyEFI3xeyyFdRE8RjlSgD8Y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sie Fellows" initials="RF" lastIdx="1" clrIdx="0">
    <p:extLst>
      <p:ext uri="{19B8F6BF-5375-455C-9EA6-DF929625EA0E}">
        <p15:presenceInfo xmlns:p15="http://schemas.microsoft.com/office/powerpoint/2012/main" userId="Rosie Fellows" providerId="None"/>
      </p:ext>
    </p:extLst>
  </p:cmAuthor>
  <p:cmAuthor id="2" name="Rachel Ann Lillywhite" initials="RAL" lastIdx="4" clrIdx="1">
    <p:extLst>
      <p:ext uri="{19B8F6BF-5375-455C-9EA6-DF929625EA0E}">
        <p15:presenceInfo xmlns:p15="http://schemas.microsoft.com/office/powerpoint/2012/main" userId="S::ral64@bath.ac.uk::b0fe8be1-696a-4457-8be9-cc32cc53ebc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3E66B0"/>
    <a:srgbClr val="19270F"/>
    <a:srgbClr val="283F19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62510F-318F-4CA2-B4C0-E3F512FD4C61}" v="110" dt="2022-03-11T14:21:15.2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38866" autoAdjust="0"/>
  </p:normalViewPr>
  <p:slideViewPr>
    <p:cSldViewPr snapToGrid="0">
      <p:cViewPr varScale="1">
        <p:scale>
          <a:sx n="67" d="100"/>
          <a:sy n="67" d="100"/>
        </p:scale>
        <p:origin x="528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9" Type="http://schemas.openxmlformats.org/officeDocument/2006/relationships/commentAuthors" Target="commentAuthors.xml"/><Relationship Id="rId3" Type="http://schemas.openxmlformats.org/officeDocument/2006/relationships/slide" Target="slides/slide2.xml"/><Relationship Id="rId11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108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1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110" Type="http://schemas.openxmlformats.org/officeDocument/2006/relationships/presProps" Target="presProps.xml"/><Relationship Id="rId11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14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113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chel Ann Lillywhite" userId="b0fe8be1-696a-4457-8be9-cc32cc53ebc9" providerId="ADAL" clId="{C6DE2CA0-0488-40B5-8EC5-FC83D6779A87}"/>
    <pc:docChg chg="undo custSel delSld modSld sldOrd">
      <pc:chgData name="Rachel Ann Lillywhite" userId="b0fe8be1-696a-4457-8be9-cc32cc53ebc9" providerId="ADAL" clId="{C6DE2CA0-0488-40B5-8EC5-FC83D6779A87}" dt="2021-11-01T14:40:36.186" v="92"/>
      <pc:docMkLst>
        <pc:docMk/>
      </pc:docMkLst>
      <pc:sldChg chg="modSp mod">
        <pc:chgData name="Rachel Ann Lillywhite" userId="b0fe8be1-696a-4457-8be9-cc32cc53ebc9" providerId="ADAL" clId="{C6DE2CA0-0488-40B5-8EC5-FC83D6779A87}" dt="2021-10-28T09:49:09.351" v="83" actId="1076"/>
        <pc:sldMkLst>
          <pc:docMk/>
          <pc:sldMk cId="1695256830" sldId="499"/>
        </pc:sldMkLst>
        <pc:picChg chg="mod">
          <ac:chgData name="Rachel Ann Lillywhite" userId="b0fe8be1-696a-4457-8be9-cc32cc53ebc9" providerId="ADAL" clId="{C6DE2CA0-0488-40B5-8EC5-FC83D6779A87}" dt="2021-10-28T09:49:09.351" v="83" actId="1076"/>
          <ac:picMkLst>
            <pc:docMk/>
            <pc:sldMk cId="1695256830" sldId="499"/>
            <ac:picMk id="6" creationId="{8C47DF46-596A-478E-AE2A-FA33DCB5F76A}"/>
          </ac:picMkLst>
        </pc:picChg>
      </pc:sldChg>
      <pc:sldChg chg="ord">
        <pc:chgData name="Rachel Ann Lillywhite" userId="b0fe8be1-696a-4457-8be9-cc32cc53ebc9" providerId="ADAL" clId="{C6DE2CA0-0488-40B5-8EC5-FC83D6779A87}" dt="2021-11-01T14:40:36.186" v="92"/>
        <pc:sldMkLst>
          <pc:docMk/>
          <pc:sldMk cId="3257897640" sldId="502"/>
        </pc:sldMkLst>
      </pc:sldChg>
      <pc:sldChg chg="modSp mod">
        <pc:chgData name="Rachel Ann Lillywhite" userId="b0fe8be1-696a-4457-8be9-cc32cc53ebc9" providerId="ADAL" clId="{C6DE2CA0-0488-40B5-8EC5-FC83D6779A87}" dt="2021-11-01T14:26:25.886" v="86" actId="20577"/>
        <pc:sldMkLst>
          <pc:docMk/>
          <pc:sldMk cId="3159496993" sldId="505"/>
        </pc:sldMkLst>
        <pc:spChg chg="mod">
          <ac:chgData name="Rachel Ann Lillywhite" userId="b0fe8be1-696a-4457-8be9-cc32cc53ebc9" providerId="ADAL" clId="{C6DE2CA0-0488-40B5-8EC5-FC83D6779A87}" dt="2021-11-01T14:26:25.886" v="86" actId="20577"/>
          <ac:spMkLst>
            <pc:docMk/>
            <pc:sldMk cId="3159496993" sldId="505"/>
            <ac:spMk id="7" creationId="{528B5C62-918A-494E-A311-3E734E3E75E4}"/>
          </ac:spMkLst>
        </pc:spChg>
      </pc:sldChg>
      <pc:sldChg chg="addSp delSp modSp mod delAnim modAnim">
        <pc:chgData name="Rachel Ann Lillywhite" userId="b0fe8be1-696a-4457-8be9-cc32cc53ebc9" providerId="ADAL" clId="{C6DE2CA0-0488-40B5-8EC5-FC83D6779A87}" dt="2021-10-27T13:53:30.339" v="3"/>
        <pc:sldMkLst>
          <pc:docMk/>
          <pc:sldMk cId="3350306790" sldId="507"/>
        </pc:sldMkLst>
        <pc:spChg chg="mod">
          <ac:chgData name="Rachel Ann Lillywhite" userId="b0fe8be1-696a-4457-8be9-cc32cc53ebc9" providerId="ADAL" clId="{C6DE2CA0-0488-40B5-8EC5-FC83D6779A87}" dt="2021-10-27T13:53:30.339" v="3"/>
          <ac:spMkLst>
            <pc:docMk/>
            <pc:sldMk cId="3350306790" sldId="507"/>
            <ac:spMk id="10" creationId="{F2D811A2-2C00-4E25-A53C-A74B708AF8C7}"/>
          </ac:spMkLst>
        </pc:spChg>
        <pc:spChg chg="mod">
          <ac:chgData name="Rachel Ann Lillywhite" userId="b0fe8be1-696a-4457-8be9-cc32cc53ebc9" providerId="ADAL" clId="{C6DE2CA0-0488-40B5-8EC5-FC83D6779A87}" dt="2021-10-27T13:53:30.339" v="3"/>
          <ac:spMkLst>
            <pc:docMk/>
            <pc:sldMk cId="3350306790" sldId="507"/>
            <ac:spMk id="11" creationId="{63C8C017-65A2-4BD6-BE89-063C596857E0}"/>
          </ac:spMkLst>
        </pc:spChg>
        <pc:grpChg chg="del">
          <ac:chgData name="Rachel Ann Lillywhite" userId="b0fe8be1-696a-4457-8be9-cc32cc53ebc9" providerId="ADAL" clId="{C6DE2CA0-0488-40B5-8EC5-FC83D6779A87}" dt="2021-10-27T13:53:29.539" v="2" actId="478"/>
          <ac:grpSpMkLst>
            <pc:docMk/>
            <pc:sldMk cId="3350306790" sldId="507"/>
            <ac:grpSpMk id="7" creationId="{0EDEC85D-FBFA-4DFC-AEAF-4B930311F27B}"/>
          </ac:grpSpMkLst>
        </pc:grpChg>
        <pc:grpChg chg="add mod">
          <ac:chgData name="Rachel Ann Lillywhite" userId="b0fe8be1-696a-4457-8be9-cc32cc53ebc9" providerId="ADAL" clId="{C6DE2CA0-0488-40B5-8EC5-FC83D6779A87}" dt="2021-10-27T13:53:30.339" v="3"/>
          <ac:grpSpMkLst>
            <pc:docMk/>
            <pc:sldMk cId="3350306790" sldId="507"/>
            <ac:grpSpMk id="9" creationId="{64277381-2BC0-42CA-8275-8A58A9EED7C6}"/>
          </ac:grpSpMkLst>
        </pc:grpChg>
        <pc:picChg chg="del">
          <ac:chgData name="Rachel Ann Lillywhite" userId="b0fe8be1-696a-4457-8be9-cc32cc53ebc9" providerId="ADAL" clId="{C6DE2CA0-0488-40B5-8EC5-FC83D6779A87}" dt="2021-10-27T13:53:29.539" v="2" actId="478"/>
          <ac:picMkLst>
            <pc:docMk/>
            <pc:sldMk cId="3350306790" sldId="507"/>
            <ac:picMk id="2" creationId="{E464BDF9-B841-4A8F-A631-9373A1432269}"/>
          </ac:picMkLst>
        </pc:picChg>
        <pc:picChg chg="add mod">
          <ac:chgData name="Rachel Ann Lillywhite" userId="b0fe8be1-696a-4457-8be9-cc32cc53ebc9" providerId="ADAL" clId="{C6DE2CA0-0488-40B5-8EC5-FC83D6779A87}" dt="2021-10-27T13:53:30.339" v="3"/>
          <ac:picMkLst>
            <pc:docMk/>
            <pc:sldMk cId="3350306790" sldId="507"/>
            <ac:picMk id="8" creationId="{2BE727C7-BC6C-45CF-9B85-CBAB71C9466F}"/>
          </ac:picMkLst>
        </pc:picChg>
      </pc:sldChg>
      <pc:sldChg chg="del">
        <pc:chgData name="Rachel Ann Lillywhite" userId="b0fe8be1-696a-4457-8be9-cc32cc53ebc9" providerId="ADAL" clId="{C6DE2CA0-0488-40B5-8EC5-FC83D6779A87}" dt="2021-10-27T11:24:56.236" v="0" actId="47"/>
        <pc:sldMkLst>
          <pc:docMk/>
          <pc:sldMk cId="3026031121" sldId="508"/>
        </pc:sldMkLst>
      </pc:sldChg>
      <pc:sldChg chg="del">
        <pc:chgData name="Rachel Ann Lillywhite" userId="b0fe8be1-696a-4457-8be9-cc32cc53ebc9" providerId="ADAL" clId="{C6DE2CA0-0488-40B5-8EC5-FC83D6779A87}" dt="2021-10-27T11:24:56.236" v="0" actId="47"/>
        <pc:sldMkLst>
          <pc:docMk/>
          <pc:sldMk cId="1703283663" sldId="509"/>
        </pc:sldMkLst>
      </pc:sldChg>
      <pc:sldChg chg="del">
        <pc:chgData name="Rachel Ann Lillywhite" userId="b0fe8be1-696a-4457-8be9-cc32cc53ebc9" providerId="ADAL" clId="{C6DE2CA0-0488-40B5-8EC5-FC83D6779A87}" dt="2021-10-27T11:24:56.236" v="0" actId="47"/>
        <pc:sldMkLst>
          <pc:docMk/>
          <pc:sldMk cId="2465995604" sldId="510"/>
        </pc:sldMkLst>
      </pc:sldChg>
      <pc:sldChg chg="del">
        <pc:chgData name="Rachel Ann Lillywhite" userId="b0fe8be1-696a-4457-8be9-cc32cc53ebc9" providerId="ADAL" clId="{C6DE2CA0-0488-40B5-8EC5-FC83D6779A87}" dt="2021-10-27T11:24:56.236" v="0" actId="47"/>
        <pc:sldMkLst>
          <pc:docMk/>
          <pc:sldMk cId="2095876231" sldId="512"/>
        </pc:sldMkLst>
      </pc:sldChg>
      <pc:sldChg chg="del">
        <pc:chgData name="Rachel Ann Lillywhite" userId="b0fe8be1-696a-4457-8be9-cc32cc53ebc9" providerId="ADAL" clId="{C6DE2CA0-0488-40B5-8EC5-FC83D6779A87}" dt="2021-10-27T11:24:56.236" v="0" actId="47"/>
        <pc:sldMkLst>
          <pc:docMk/>
          <pc:sldMk cId="3218966831" sldId="514"/>
        </pc:sldMkLst>
      </pc:sldChg>
      <pc:sldChg chg="del">
        <pc:chgData name="Rachel Ann Lillywhite" userId="b0fe8be1-696a-4457-8be9-cc32cc53ebc9" providerId="ADAL" clId="{C6DE2CA0-0488-40B5-8EC5-FC83D6779A87}" dt="2021-10-27T11:24:56.236" v="0" actId="47"/>
        <pc:sldMkLst>
          <pc:docMk/>
          <pc:sldMk cId="3019817806" sldId="515"/>
        </pc:sldMkLst>
      </pc:sldChg>
      <pc:sldChg chg="del">
        <pc:chgData name="Rachel Ann Lillywhite" userId="b0fe8be1-696a-4457-8be9-cc32cc53ebc9" providerId="ADAL" clId="{C6DE2CA0-0488-40B5-8EC5-FC83D6779A87}" dt="2021-10-27T11:24:56.236" v="0" actId="47"/>
        <pc:sldMkLst>
          <pc:docMk/>
          <pc:sldMk cId="4193793075" sldId="518"/>
        </pc:sldMkLst>
      </pc:sldChg>
      <pc:sldChg chg="del">
        <pc:chgData name="Rachel Ann Lillywhite" userId="b0fe8be1-696a-4457-8be9-cc32cc53ebc9" providerId="ADAL" clId="{C6DE2CA0-0488-40B5-8EC5-FC83D6779A87}" dt="2021-10-27T11:24:56.236" v="0" actId="47"/>
        <pc:sldMkLst>
          <pc:docMk/>
          <pc:sldMk cId="3809164241" sldId="519"/>
        </pc:sldMkLst>
      </pc:sldChg>
      <pc:sldChg chg="del">
        <pc:chgData name="Rachel Ann Lillywhite" userId="b0fe8be1-696a-4457-8be9-cc32cc53ebc9" providerId="ADAL" clId="{C6DE2CA0-0488-40B5-8EC5-FC83D6779A87}" dt="2021-10-27T11:24:56.236" v="0" actId="47"/>
        <pc:sldMkLst>
          <pc:docMk/>
          <pc:sldMk cId="3710660402" sldId="520"/>
        </pc:sldMkLst>
      </pc:sldChg>
      <pc:sldChg chg="del">
        <pc:chgData name="Rachel Ann Lillywhite" userId="b0fe8be1-696a-4457-8be9-cc32cc53ebc9" providerId="ADAL" clId="{C6DE2CA0-0488-40B5-8EC5-FC83D6779A87}" dt="2021-10-27T13:19:16.085" v="1" actId="2696"/>
        <pc:sldMkLst>
          <pc:docMk/>
          <pc:sldMk cId="3169031140" sldId="522"/>
        </pc:sldMkLst>
      </pc:sldChg>
      <pc:sldChg chg="modSp mod">
        <pc:chgData name="Rachel Ann Lillywhite" userId="b0fe8be1-696a-4457-8be9-cc32cc53ebc9" providerId="ADAL" clId="{C6DE2CA0-0488-40B5-8EC5-FC83D6779A87}" dt="2021-11-01T14:27:11.341" v="90" actId="14100"/>
        <pc:sldMkLst>
          <pc:docMk/>
          <pc:sldMk cId="3333156036" sldId="525"/>
        </pc:sldMkLst>
        <pc:spChg chg="mod">
          <ac:chgData name="Rachel Ann Lillywhite" userId="b0fe8be1-696a-4457-8be9-cc32cc53ebc9" providerId="ADAL" clId="{C6DE2CA0-0488-40B5-8EC5-FC83D6779A87}" dt="2021-11-01T14:27:11.341" v="90" actId="14100"/>
          <ac:spMkLst>
            <pc:docMk/>
            <pc:sldMk cId="3333156036" sldId="525"/>
            <ac:spMk id="6" creationId="{F035B441-1D80-4A59-B39F-029E394AA188}"/>
          </ac:spMkLst>
        </pc:spChg>
        <pc:spChg chg="mod">
          <ac:chgData name="Rachel Ann Lillywhite" userId="b0fe8be1-696a-4457-8be9-cc32cc53ebc9" providerId="ADAL" clId="{C6DE2CA0-0488-40B5-8EC5-FC83D6779A87}" dt="2021-10-28T09:13:10.570" v="82" actId="20577"/>
          <ac:spMkLst>
            <pc:docMk/>
            <pc:sldMk cId="3333156036" sldId="525"/>
            <ac:spMk id="8" creationId="{3CD9AA3A-AA81-4C02-8762-FD07B7450F81}"/>
          </ac:spMkLst>
        </pc:spChg>
      </pc:sldChg>
      <pc:sldChg chg="del">
        <pc:chgData name="Rachel Ann Lillywhite" userId="b0fe8be1-696a-4457-8be9-cc32cc53ebc9" providerId="ADAL" clId="{C6DE2CA0-0488-40B5-8EC5-FC83D6779A87}" dt="2021-10-27T13:19:16.085" v="1" actId="2696"/>
        <pc:sldMkLst>
          <pc:docMk/>
          <pc:sldMk cId="418749447" sldId="526"/>
        </pc:sldMkLst>
      </pc:sldChg>
      <pc:sldChg chg="del">
        <pc:chgData name="Rachel Ann Lillywhite" userId="b0fe8be1-696a-4457-8be9-cc32cc53ebc9" providerId="ADAL" clId="{C6DE2CA0-0488-40B5-8EC5-FC83D6779A87}" dt="2021-10-27T13:19:16.085" v="1" actId="2696"/>
        <pc:sldMkLst>
          <pc:docMk/>
          <pc:sldMk cId="2467137150" sldId="527"/>
        </pc:sldMkLst>
      </pc:sldChg>
      <pc:sldChg chg="del">
        <pc:chgData name="Rachel Ann Lillywhite" userId="b0fe8be1-696a-4457-8be9-cc32cc53ebc9" providerId="ADAL" clId="{C6DE2CA0-0488-40B5-8EC5-FC83D6779A87}" dt="2021-10-27T13:19:16.085" v="1" actId="2696"/>
        <pc:sldMkLst>
          <pc:docMk/>
          <pc:sldMk cId="3487409786" sldId="528"/>
        </pc:sldMkLst>
      </pc:sldChg>
      <pc:sldChg chg="del">
        <pc:chgData name="Rachel Ann Lillywhite" userId="b0fe8be1-696a-4457-8be9-cc32cc53ebc9" providerId="ADAL" clId="{C6DE2CA0-0488-40B5-8EC5-FC83D6779A87}" dt="2021-10-27T13:19:16.085" v="1" actId="2696"/>
        <pc:sldMkLst>
          <pc:docMk/>
          <pc:sldMk cId="229687453" sldId="536"/>
        </pc:sldMkLst>
      </pc:sldChg>
      <pc:sldChg chg="del">
        <pc:chgData name="Rachel Ann Lillywhite" userId="b0fe8be1-696a-4457-8be9-cc32cc53ebc9" providerId="ADAL" clId="{C6DE2CA0-0488-40B5-8EC5-FC83D6779A87}" dt="2021-10-27T11:24:56.236" v="0" actId="47"/>
        <pc:sldMkLst>
          <pc:docMk/>
          <pc:sldMk cId="3865486503" sldId="537"/>
        </pc:sldMkLst>
      </pc:sldChg>
      <pc:sldChg chg="del">
        <pc:chgData name="Rachel Ann Lillywhite" userId="b0fe8be1-696a-4457-8be9-cc32cc53ebc9" providerId="ADAL" clId="{C6DE2CA0-0488-40B5-8EC5-FC83D6779A87}" dt="2021-10-27T11:24:56.236" v="0" actId="47"/>
        <pc:sldMkLst>
          <pc:docMk/>
          <pc:sldMk cId="2081494834" sldId="538"/>
        </pc:sldMkLst>
      </pc:sldChg>
      <pc:sldChg chg="del">
        <pc:chgData name="Rachel Ann Lillywhite" userId="b0fe8be1-696a-4457-8be9-cc32cc53ebc9" providerId="ADAL" clId="{C6DE2CA0-0488-40B5-8EC5-FC83D6779A87}" dt="2021-10-27T11:24:56.236" v="0" actId="47"/>
        <pc:sldMkLst>
          <pc:docMk/>
          <pc:sldMk cId="3877220593" sldId="539"/>
        </pc:sldMkLst>
      </pc:sldChg>
      <pc:sldChg chg="del">
        <pc:chgData name="Rachel Ann Lillywhite" userId="b0fe8be1-696a-4457-8be9-cc32cc53ebc9" providerId="ADAL" clId="{C6DE2CA0-0488-40B5-8EC5-FC83D6779A87}" dt="2021-10-27T11:24:56.236" v="0" actId="47"/>
        <pc:sldMkLst>
          <pc:docMk/>
          <pc:sldMk cId="2928132228" sldId="540"/>
        </pc:sldMkLst>
      </pc:sldChg>
      <pc:sldChg chg="del">
        <pc:chgData name="Rachel Ann Lillywhite" userId="b0fe8be1-696a-4457-8be9-cc32cc53ebc9" providerId="ADAL" clId="{C6DE2CA0-0488-40B5-8EC5-FC83D6779A87}" dt="2021-10-27T11:24:56.236" v="0" actId="47"/>
        <pc:sldMkLst>
          <pc:docMk/>
          <pc:sldMk cId="3563145844" sldId="541"/>
        </pc:sldMkLst>
      </pc:sldChg>
      <pc:sldChg chg="del">
        <pc:chgData name="Rachel Ann Lillywhite" userId="b0fe8be1-696a-4457-8be9-cc32cc53ebc9" providerId="ADAL" clId="{C6DE2CA0-0488-40B5-8EC5-FC83D6779A87}" dt="2021-10-27T11:24:56.236" v="0" actId="47"/>
        <pc:sldMkLst>
          <pc:docMk/>
          <pc:sldMk cId="790725988" sldId="542"/>
        </pc:sldMkLst>
      </pc:sldChg>
      <pc:sldChg chg="del">
        <pc:chgData name="Rachel Ann Lillywhite" userId="b0fe8be1-696a-4457-8be9-cc32cc53ebc9" providerId="ADAL" clId="{C6DE2CA0-0488-40B5-8EC5-FC83D6779A87}" dt="2021-10-27T11:24:56.236" v="0" actId="47"/>
        <pc:sldMkLst>
          <pc:docMk/>
          <pc:sldMk cId="3705437287" sldId="544"/>
        </pc:sldMkLst>
      </pc:sldChg>
      <pc:sldChg chg="modSp mod">
        <pc:chgData name="Rachel Ann Lillywhite" userId="b0fe8be1-696a-4457-8be9-cc32cc53ebc9" providerId="ADAL" clId="{C6DE2CA0-0488-40B5-8EC5-FC83D6779A87}" dt="2021-11-01T14:26:47.067" v="87" actId="20577"/>
        <pc:sldMkLst>
          <pc:docMk/>
          <pc:sldMk cId="2727231918" sldId="545"/>
        </pc:sldMkLst>
        <pc:spChg chg="mod">
          <ac:chgData name="Rachel Ann Lillywhite" userId="b0fe8be1-696a-4457-8be9-cc32cc53ebc9" providerId="ADAL" clId="{C6DE2CA0-0488-40B5-8EC5-FC83D6779A87}" dt="2021-11-01T14:26:47.067" v="87" actId="20577"/>
          <ac:spMkLst>
            <pc:docMk/>
            <pc:sldMk cId="2727231918" sldId="545"/>
            <ac:spMk id="6" creationId="{1A855B39-C1FB-41D5-AA0E-C6DA5603B3B8}"/>
          </ac:spMkLst>
        </pc:spChg>
      </pc:sldChg>
      <pc:sldChg chg="modSp mod">
        <pc:chgData name="Rachel Ann Lillywhite" userId="b0fe8be1-696a-4457-8be9-cc32cc53ebc9" providerId="ADAL" clId="{C6DE2CA0-0488-40B5-8EC5-FC83D6779A87}" dt="2021-10-28T09:12:08.737" v="79" actId="207"/>
        <pc:sldMkLst>
          <pc:docMk/>
          <pc:sldMk cId="1272070535" sldId="546"/>
        </pc:sldMkLst>
        <pc:spChg chg="mod">
          <ac:chgData name="Rachel Ann Lillywhite" userId="b0fe8be1-696a-4457-8be9-cc32cc53ebc9" providerId="ADAL" clId="{C6DE2CA0-0488-40B5-8EC5-FC83D6779A87}" dt="2021-10-28T09:12:08.737" v="79" actId="207"/>
          <ac:spMkLst>
            <pc:docMk/>
            <pc:sldMk cId="1272070535" sldId="546"/>
            <ac:spMk id="9" creationId="{2ACD10D5-B358-410B-B962-5BC23379C9FC}"/>
          </ac:spMkLst>
        </pc:spChg>
      </pc:sldChg>
      <pc:sldChg chg="modSp mod">
        <pc:chgData name="Rachel Ann Lillywhite" userId="b0fe8be1-696a-4457-8be9-cc32cc53ebc9" providerId="ADAL" clId="{C6DE2CA0-0488-40B5-8EC5-FC83D6779A87}" dt="2021-10-29T08:55:42.623" v="85" actId="113"/>
        <pc:sldMkLst>
          <pc:docMk/>
          <pc:sldMk cId="4247234853" sldId="548"/>
        </pc:sldMkLst>
        <pc:spChg chg="mod">
          <ac:chgData name="Rachel Ann Lillywhite" userId="b0fe8be1-696a-4457-8be9-cc32cc53ebc9" providerId="ADAL" clId="{C6DE2CA0-0488-40B5-8EC5-FC83D6779A87}" dt="2021-10-28T09:10:28.458" v="72" actId="1076"/>
          <ac:spMkLst>
            <pc:docMk/>
            <pc:sldMk cId="4247234853" sldId="548"/>
            <ac:spMk id="7" creationId="{1652A6DE-4AE9-493A-B2F9-2EF97CD791E2}"/>
          </ac:spMkLst>
        </pc:spChg>
        <pc:spChg chg="mod ord">
          <ac:chgData name="Rachel Ann Lillywhite" userId="b0fe8be1-696a-4457-8be9-cc32cc53ebc9" providerId="ADAL" clId="{C6DE2CA0-0488-40B5-8EC5-FC83D6779A87}" dt="2021-10-29T08:55:42.623" v="85" actId="113"/>
          <ac:spMkLst>
            <pc:docMk/>
            <pc:sldMk cId="4247234853" sldId="548"/>
            <ac:spMk id="31" creationId="{5BD336B8-5076-4253-B494-220AB3886A36}"/>
          </ac:spMkLst>
        </pc:spChg>
        <pc:spChg chg="mod">
          <ac:chgData name="Rachel Ann Lillywhite" userId="b0fe8be1-696a-4457-8be9-cc32cc53ebc9" providerId="ADAL" clId="{C6DE2CA0-0488-40B5-8EC5-FC83D6779A87}" dt="2021-10-28T09:10:19.649" v="70" actId="1035"/>
          <ac:spMkLst>
            <pc:docMk/>
            <pc:sldMk cId="4247234853" sldId="548"/>
            <ac:spMk id="33" creationId="{3F74F463-D708-4FE0-A2B3-E405D8DF786C}"/>
          </ac:spMkLst>
        </pc:spChg>
        <pc:spChg chg="mod ord">
          <ac:chgData name="Rachel Ann Lillywhite" userId="b0fe8be1-696a-4457-8be9-cc32cc53ebc9" providerId="ADAL" clId="{C6DE2CA0-0488-40B5-8EC5-FC83D6779A87}" dt="2021-10-28T09:10:36.623" v="74" actId="1037"/>
          <ac:spMkLst>
            <pc:docMk/>
            <pc:sldMk cId="4247234853" sldId="548"/>
            <ac:spMk id="35" creationId="{620F65A9-6AA2-406A-8C88-0265C81F3FAA}"/>
          </ac:spMkLst>
        </pc:spChg>
      </pc:sldChg>
      <pc:sldChg chg="del">
        <pc:chgData name="Rachel Ann Lillywhite" userId="b0fe8be1-696a-4457-8be9-cc32cc53ebc9" providerId="ADAL" clId="{C6DE2CA0-0488-40B5-8EC5-FC83D6779A87}" dt="2021-10-27T11:24:56.236" v="0" actId="47"/>
        <pc:sldMkLst>
          <pc:docMk/>
          <pc:sldMk cId="161739632" sldId="550"/>
        </pc:sldMkLst>
      </pc:sldChg>
    </pc:docChg>
  </pc:docChgLst>
  <pc:docChgLst>
    <pc:chgData name="Rachel Ann Lillywhite" userId="b0fe8be1-696a-4457-8be9-cc32cc53ebc9" providerId="ADAL" clId="{1BDD9141-86EC-40B8-98AB-DDB0DFFCCC77}"/>
    <pc:docChg chg="undo custSel addSld delSld modSld sldOrd">
      <pc:chgData name="Rachel Ann Lillywhite" userId="b0fe8be1-696a-4457-8be9-cc32cc53ebc9" providerId="ADAL" clId="{1BDD9141-86EC-40B8-98AB-DDB0DFFCCC77}" dt="2021-10-27T11:04:22.813" v="15654" actId="207"/>
      <pc:docMkLst>
        <pc:docMk/>
      </pc:docMkLst>
      <pc:sldChg chg="addSp delSp modSp mod modNotesTx">
        <pc:chgData name="Rachel Ann Lillywhite" userId="b0fe8be1-696a-4457-8be9-cc32cc53ebc9" providerId="ADAL" clId="{1BDD9141-86EC-40B8-98AB-DDB0DFFCCC77}" dt="2021-10-19T14:01:11.245" v="9552" actId="6549"/>
        <pc:sldMkLst>
          <pc:docMk/>
          <pc:sldMk cId="0" sldId="256"/>
        </pc:sldMkLst>
        <pc:picChg chg="add del mod modCrop">
          <ac:chgData name="Rachel Ann Lillywhite" userId="b0fe8be1-696a-4457-8be9-cc32cc53ebc9" providerId="ADAL" clId="{1BDD9141-86EC-40B8-98AB-DDB0DFFCCC77}" dt="2021-10-01T10:58:17.231" v="7" actId="478"/>
          <ac:picMkLst>
            <pc:docMk/>
            <pc:sldMk cId="0" sldId="256"/>
            <ac:picMk id="3" creationId="{A67CB429-F2F6-4E06-9AF2-84EF16639A03}"/>
          </ac:picMkLst>
        </pc:picChg>
        <pc:picChg chg="del">
          <ac:chgData name="Rachel Ann Lillywhite" userId="b0fe8be1-696a-4457-8be9-cc32cc53ebc9" providerId="ADAL" clId="{1BDD9141-86EC-40B8-98AB-DDB0DFFCCC77}" dt="2021-10-01T10:56:28.575" v="1" actId="478"/>
          <ac:picMkLst>
            <pc:docMk/>
            <pc:sldMk cId="0" sldId="256"/>
            <ac:picMk id="4" creationId="{F076E6E7-745B-4F45-8D8D-47D4FD8824C0}"/>
          </ac:picMkLst>
        </pc:picChg>
        <pc:picChg chg="add mod modCrop">
          <ac:chgData name="Rachel Ann Lillywhite" userId="b0fe8be1-696a-4457-8be9-cc32cc53ebc9" providerId="ADAL" clId="{1BDD9141-86EC-40B8-98AB-DDB0DFFCCC77}" dt="2021-10-01T11:02:07.618" v="16" actId="732"/>
          <ac:picMkLst>
            <pc:docMk/>
            <pc:sldMk cId="0" sldId="256"/>
            <ac:picMk id="6" creationId="{8C47DF46-596A-478E-AE2A-FA33DCB5F76A}"/>
          </ac:picMkLst>
        </pc:picChg>
        <pc:picChg chg="del">
          <ac:chgData name="Rachel Ann Lillywhite" userId="b0fe8be1-696a-4457-8be9-cc32cc53ebc9" providerId="ADAL" clId="{1BDD9141-86EC-40B8-98AB-DDB0DFFCCC77}" dt="2021-10-01T10:56:30.645" v="2" actId="478"/>
          <ac:picMkLst>
            <pc:docMk/>
            <pc:sldMk cId="0" sldId="256"/>
            <ac:picMk id="22" creationId="{64D1590D-DFC8-4D54-977C-742532A07D36}"/>
          </ac:picMkLst>
        </pc:picChg>
        <pc:picChg chg="del">
          <ac:chgData name="Rachel Ann Lillywhite" userId="b0fe8be1-696a-4457-8be9-cc32cc53ebc9" providerId="ADAL" clId="{1BDD9141-86EC-40B8-98AB-DDB0DFFCCC77}" dt="2021-10-01T10:56:26.500" v="0" actId="478"/>
          <ac:picMkLst>
            <pc:docMk/>
            <pc:sldMk cId="0" sldId="256"/>
            <ac:picMk id="1026" creationId="{14F1F80C-0A47-4C90-BE1C-ABA73147AE35}"/>
          </ac:picMkLst>
        </pc:picChg>
      </pc:sldChg>
      <pc:sldChg chg="del">
        <pc:chgData name="Rachel Ann Lillywhite" userId="b0fe8be1-696a-4457-8be9-cc32cc53ebc9" providerId="ADAL" clId="{1BDD9141-86EC-40B8-98AB-DDB0DFFCCC77}" dt="2021-10-01T12:39:04.928" v="1700" actId="47"/>
        <pc:sldMkLst>
          <pc:docMk/>
          <pc:sldMk cId="2832357303" sldId="298"/>
        </pc:sldMkLst>
      </pc:sldChg>
      <pc:sldChg chg="addSp delSp modSp del mod">
        <pc:chgData name="Rachel Ann Lillywhite" userId="b0fe8be1-696a-4457-8be9-cc32cc53ebc9" providerId="ADAL" clId="{1BDD9141-86EC-40B8-98AB-DDB0DFFCCC77}" dt="2021-10-01T12:59:42.138" v="2484" actId="47"/>
        <pc:sldMkLst>
          <pc:docMk/>
          <pc:sldMk cId="1920268904" sldId="351"/>
        </pc:sldMkLst>
        <pc:spChg chg="add del mod">
          <ac:chgData name="Rachel Ann Lillywhite" userId="b0fe8be1-696a-4457-8be9-cc32cc53ebc9" providerId="ADAL" clId="{1BDD9141-86EC-40B8-98AB-DDB0DFFCCC77}" dt="2021-10-01T12:51:11.027" v="2137" actId="478"/>
          <ac:spMkLst>
            <pc:docMk/>
            <pc:sldMk cId="1920268904" sldId="351"/>
            <ac:spMk id="3" creationId="{1BC4EFDA-F056-4504-BD7B-C29B0F9A081A}"/>
          </ac:spMkLst>
        </pc:spChg>
        <pc:picChg chg="add del">
          <ac:chgData name="Rachel Ann Lillywhite" userId="b0fe8be1-696a-4457-8be9-cc32cc53ebc9" providerId="ADAL" clId="{1BDD9141-86EC-40B8-98AB-DDB0DFFCCC77}" dt="2021-10-01T12:51:11.027" v="2137" actId="478"/>
          <ac:picMkLst>
            <pc:docMk/>
            <pc:sldMk cId="1920268904" sldId="351"/>
            <ac:picMk id="4" creationId="{6D6A17B5-2294-4823-9732-81BA816D0925}"/>
          </ac:picMkLst>
        </pc:picChg>
      </pc:sldChg>
      <pc:sldChg chg="addSp delSp modSp del mod delAnim">
        <pc:chgData name="Rachel Ann Lillywhite" userId="b0fe8be1-696a-4457-8be9-cc32cc53ebc9" providerId="ADAL" clId="{1BDD9141-86EC-40B8-98AB-DDB0DFFCCC77}" dt="2021-10-01T11:16:43.888" v="237" actId="47"/>
        <pc:sldMkLst>
          <pc:docMk/>
          <pc:sldMk cId="1436997971" sldId="366"/>
        </pc:sldMkLst>
        <pc:spChg chg="mod">
          <ac:chgData name="Rachel Ann Lillywhite" userId="b0fe8be1-696a-4457-8be9-cc32cc53ebc9" providerId="ADAL" clId="{1BDD9141-86EC-40B8-98AB-DDB0DFFCCC77}" dt="2021-10-01T11:12:36.173" v="184" actId="14100"/>
          <ac:spMkLst>
            <pc:docMk/>
            <pc:sldMk cId="1436997971" sldId="366"/>
            <ac:spMk id="2" creationId="{FE6BC665-9FBA-4CD4-861A-C617BEF73B63}"/>
          </ac:spMkLst>
        </pc:spChg>
        <pc:spChg chg="mod ord">
          <ac:chgData name="Rachel Ann Lillywhite" userId="b0fe8be1-696a-4457-8be9-cc32cc53ebc9" providerId="ADAL" clId="{1BDD9141-86EC-40B8-98AB-DDB0DFFCCC77}" dt="2021-10-01T11:15:09.661" v="220" actId="1076"/>
          <ac:spMkLst>
            <pc:docMk/>
            <pc:sldMk cId="1436997971" sldId="366"/>
            <ac:spMk id="3" creationId="{3C204625-641A-48F6-95EC-902DF0A5EC66}"/>
          </ac:spMkLst>
        </pc:spChg>
        <pc:spChg chg="mod">
          <ac:chgData name="Rachel Ann Lillywhite" userId="b0fe8be1-696a-4457-8be9-cc32cc53ebc9" providerId="ADAL" clId="{1BDD9141-86EC-40B8-98AB-DDB0DFFCCC77}" dt="2021-10-01T11:13:44.223" v="208" actId="1076"/>
          <ac:spMkLst>
            <pc:docMk/>
            <pc:sldMk cId="1436997971" sldId="366"/>
            <ac:spMk id="8" creationId="{8A2A83A6-1E7C-4DA3-83AD-43EE80ABA8FF}"/>
          </ac:spMkLst>
        </pc:spChg>
        <pc:spChg chg="del">
          <ac:chgData name="Rachel Ann Lillywhite" userId="b0fe8be1-696a-4457-8be9-cc32cc53ebc9" providerId="ADAL" clId="{1BDD9141-86EC-40B8-98AB-DDB0DFFCCC77}" dt="2021-10-01T11:13:34.129" v="207" actId="478"/>
          <ac:spMkLst>
            <pc:docMk/>
            <pc:sldMk cId="1436997971" sldId="366"/>
            <ac:spMk id="12" creationId="{46C5383E-D732-4E4E-A984-F2304FC62EF7}"/>
          </ac:spMkLst>
        </pc:spChg>
        <pc:spChg chg="add mod">
          <ac:chgData name="Rachel Ann Lillywhite" userId="b0fe8be1-696a-4457-8be9-cc32cc53ebc9" providerId="ADAL" clId="{1BDD9141-86EC-40B8-98AB-DDB0DFFCCC77}" dt="2021-10-01T11:16:36.961" v="235" actId="1076"/>
          <ac:spMkLst>
            <pc:docMk/>
            <pc:sldMk cId="1436997971" sldId="366"/>
            <ac:spMk id="13" creationId="{3DD79338-E04D-492C-AC82-FB167E72E13E}"/>
          </ac:spMkLst>
        </pc:spChg>
        <pc:spChg chg="del">
          <ac:chgData name="Rachel Ann Lillywhite" userId="b0fe8be1-696a-4457-8be9-cc32cc53ebc9" providerId="ADAL" clId="{1BDD9141-86EC-40B8-98AB-DDB0DFFCCC77}" dt="2021-10-01T11:12:40.200" v="185" actId="478"/>
          <ac:spMkLst>
            <pc:docMk/>
            <pc:sldMk cId="1436997971" sldId="366"/>
            <ac:spMk id="14" creationId="{CD904932-D944-4CD2-BCE9-ED53B11900C5}"/>
          </ac:spMkLst>
        </pc:spChg>
        <pc:spChg chg="add mod">
          <ac:chgData name="Rachel Ann Lillywhite" userId="b0fe8be1-696a-4457-8be9-cc32cc53ebc9" providerId="ADAL" clId="{1BDD9141-86EC-40B8-98AB-DDB0DFFCCC77}" dt="2021-10-01T11:15:01.292" v="218" actId="2085"/>
          <ac:spMkLst>
            <pc:docMk/>
            <pc:sldMk cId="1436997971" sldId="366"/>
            <ac:spMk id="15" creationId="{BEBF2993-9BFF-45EE-9A3B-CC94EB1AE4A2}"/>
          </ac:spMkLst>
        </pc:spChg>
        <pc:spChg chg="add del mod ord">
          <ac:chgData name="Rachel Ann Lillywhite" userId="b0fe8be1-696a-4457-8be9-cc32cc53ebc9" providerId="ADAL" clId="{1BDD9141-86EC-40B8-98AB-DDB0DFFCCC77}" dt="2021-10-01T11:16:11.385" v="230" actId="1076"/>
          <ac:spMkLst>
            <pc:docMk/>
            <pc:sldMk cId="1436997971" sldId="366"/>
            <ac:spMk id="16" creationId="{B5572B6A-E5B0-4337-A657-ED168012483F}"/>
          </ac:spMkLst>
        </pc:spChg>
      </pc:sldChg>
      <pc:sldChg chg="addSp delSp modSp mod modAnim modNotesTx">
        <pc:chgData name="Rachel Ann Lillywhite" userId="b0fe8be1-696a-4457-8be9-cc32cc53ebc9" providerId="ADAL" clId="{1BDD9141-86EC-40B8-98AB-DDB0DFFCCC77}" dt="2021-10-01T11:40:33.152" v="572" actId="1036"/>
        <pc:sldMkLst>
          <pc:docMk/>
          <pc:sldMk cId="1169611400" sldId="398"/>
        </pc:sldMkLst>
        <pc:spChg chg="add mod ord">
          <ac:chgData name="Rachel Ann Lillywhite" userId="b0fe8be1-696a-4457-8be9-cc32cc53ebc9" providerId="ADAL" clId="{1BDD9141-86EC-40B8-98AB-DDB0DFFCCC77}" dt="2021-10-01T11:40:26.936" v="568" actId="164"/>
          <ac:spMkLst>
            <pc:docMk/>
            <pc:sldMk cId="1169611400" sldId="398"/>
            <ac:spMk id="6" creationId="{291891AD-7597-442E-A28D-7D4FDE181CF2}"/>
          </ac:spMkLst>
        </pc:spChg>
        <pc:spChg chg="del">
          <ac:chgData name="Rachel Ann Lillywhite" userId="b0fe8be1-696a-4457-8be9-cc32cc53ebc9" providerId="ADAL" clId="{1BDD9141-86EC-40B8-98AB-DDB0DFFCCC77}" dt="2021-10-01T11:21:20.327" v="291" actId="478"/>
          <ac:spMkLst>
            <pc:docMk/>
            <pc:sldMk cId="1169611400" sldId="398"/>
            <ac:spMk id="15" creationId="{CB12B5D9-0D89-4749-8586-B15CA31182B2}"/>
          </ac:spMkLst>
        </pc:spChg>
        <pc:spChg chg="del">
          <ac:chgData name="Rachel Ann Lillywhite" userId="b0fe8be1-696a-4457-8be9-cc32cc53ebc9" providerId="ADAL" clId="{1BDD9141-86EC-40B8-98AB-DDB0DFFCCC77}" dt="2021-10-01T11:19:02.537" v="285" actId="478"/>
          <ac:spMkLst>
            <pc:docMk/>
            <pc:sldMk cId="1169611400" sldId="398"/>
            <ac:spMk id="16" creationId="{CD45D274-D1BF-4011-B2CA-F1074ABE71F1}"/>
          </ac:spMkLst>
        </pc:spChg>
        <pc:spChg chg="add mod">
          <ac:chgData name="Rachel Ann Lillywhite" userId="b0fe8be1-696a-4457-8be9-cc32cc53ebc9" providerId="ADAL" clId="{1BDD9141-86EC-40B8-98AB-DDB0DFFCCC77}" dt="2021-10-01T11:40:26.936" v="568" actId="164"/>
          <ac:spMkLst>
            <pc:docMk/>
            <pc:sldMk cId="1169611400" sldId="398"/>
            <ac:spMk id="17" creationId="{158410A4-5951-4AB8-8138-4C6B5E0B8268}"/>
          </ac:spMkLst>
        </pc:spChg>
        <pc:spChg chg="add del mod">
          <ac:chgData name="Rachel Ann Lillywhite" userId="b0fe8be1-696a-4457-8be9-cc32cc53ebc9" providerId="ADAL" clId="{1BDD9141-86EC-40B8-98AB-DDB0DFFCCC77}" dt="2021-10-01T11:21:40.928" v="296" actId="478"/>
          <ac:spMkLst>
            <pc:docMk/>
            <pc:sldMk cId="1169611400" sldId="398"/>
            <ac:spMk id="18" creationId="{477B0326-EF99-4C99-B935-7B623F271A7F}"/>
          </ac:spMkLst>
        </pc:spChg>
        <pc:spChg chg="del">
          <ac:chgData name="Rachel Ann Lillywhite" userId="b0fe8be1-696a-4457-8be9-cc32cc53ebc9" providerId="ADAL" clId="{1BDD9141-86EC-40B8-98AB-DDB0DFFCCC77}" dt="2021-10-01T11:19:02.537" v="285" actId="478"/>
          <ac:spMkLst>
            <pc:docMk/>
            <pc:sldMk cId="1169611400" sldId="398"/>
            <ac:spMk id="19" creationId="{6D3C7E3D-42A2-4A10-B359-9356D9C73F6C}"/>
          </ac:spMkLst>
        </pc:spChg>
        <pc:grpChg chg="add mod">
          <ac:chgData name="Rachel Ann Lillywhite" userId="b0fe8be1-696a-4457-8be9-cc32cc53ebc9" providerId="ADAL" clId="{1BDD9141-86EC-40B8-98AB-DDB0DFFCCC77}" dt="2021-10-01T11:40:33.152" v="572" actId="1036"/>
          <ac:grpSpMkLst>
            <pc:docMk/>
            <pc:sldMk cId="1169611400" sldId="398"/>
            <ac:grpSpMk id="7" creationId="{0EDEC85D-FBFA-4DFC-AEAF-4B930311F27B}"/>
          </ac:grpSpMkLst>
        </pc:grpChg>
        <pc:picChg chg="del">
          <ac:chgData name="Rachel Ann Lillywhite" userId="b0fe8be1-696a-4457-8be9-cc32cc53ebc9" providerId="ADAL" clId="{1BDD9141-86EC-40B8-98AB-DDB0DFFCCC77}" dt="2021-10-01T11:19:02.537" v="285" actId="478"/>
          <ac:picMkLst>
            <pc:docMk/>
            <pc:sldMk cId="1169611400" sldId="398"/>
            <ac:picMk id="2" creationId="{6FBD2841-98C0-46DA-B5EB-1C9809FB0246}"/>
          </ac:picMkLst>
        </pc:picChg>
        <pc:picChg chg="del">
          <ac:chgData name="Rachel Ann Lillywhite" userId="b0fe8be1-696a-4457-8be9-cc32cc53ebc9" providerId="ADAL" clId="{1BDD9141-86EC-40B8-98AB-DDB0DFFCCC77}" dt="2021-10-01T11:19:02.537" v="285" actId="478"/>
          <ac:picMkLst>
            <pc:docMk/>
            <pc:sldMk cId="1169611400" sldId="398"/>
            <ac:picMk id="3" creationId="{D0870583-35BC-46DF-88E6-F71DB1EB3EC6}"/>
          </ac:picMkLst>
        </pc:picChg>
        <pc:picChg chg="del">
          <ac:chgData name="Rachel Ann Lillywhite" userId="b0fe8be1-696a-4457-8be9-cc32cc53ebc9" providerId="ADAL" clId="{1BDD9141-86EC-40B8-98AB-DDB0DFFCCC77}" dt="2021-10-01T11:19:02.537" v="285" actId="478"/>
          <ac:picMkLst>
            <pc:docMk/>
            <pc:sldMk cId="1169611400" sldId="398"/>
            <ac:picMk id="4" creationId="{BA499DA0-BB0F-410E-931C-8469E6EBFF38}"/>
          </ac:picMkLst>
        </pc:picChg>
        <pc:picChg chg="add mod">
          <ac:chgData name="Rachel Ann Lillywhite" userId="b0fe8be1-696a-4457-8be9-cc32cc53ebc9" providerId="ADAL" clId="{1BDD9141-86EC-40B8-98AB-DDB0DFFCCC77}" dt="2021-10-01T11:22:18.716" v="302" actId="1076"/>
          <ac:picMkLst>
            <pc:docMk/>
            <pc:sldMk cId="1169611400" sldId="398"/>
            <ac:picMk id="5" creationId="{91260F29-27E0-4177-9A79-98DE486517A9}"/>
          </ac:picMkLst>
        </pc:picChg>
        <pc:picChg chg="del mod">
          <ac:chgData name="Rachel Ann Lillywhite" userId="b0fe8be1-696a-4457-8be9-cc32cc53ebc9" providerId="ADAL" clId="{1BDD9141-86EC-40B8-98AB-DDB0DFFCCC77}" dt="2021-10-01T11:19:02.537" v="285" actId="478"/>
          <ac:picMkLst>
            <pc:docMk/>
            <pc:sldMk cId="1169611400" sldId="398"/>
            <ac:picMk id="12" creationId="{6A0414C4-4A14-45E4-97B2-AD16B02B7675}"/>
          </ac:picMkLst>
        </pc:picChg>
        <pc:picChg chg="del">
          <ac:chgData name="Rachel Ann Lillywhite" userId="b0fe8be1-696a-4457-8be9-cc32cc53ebc9" providerId="ADAL" clId="{1BDD9141-86EC-40B8-98AB-DDB0DFFCCC77}" dt="2021-10-01T11:19:02.537" v="285" actId="478"/>
          <ac:picMkLst>
            <pc:docMk/>
            <pc:sldMk cId="1169611400" sldId="398"/>
            <ac:picMk id="13" creationId="{B6629580-AD42-47BA-8725-F25D4EAEE250}"/>
          </ac:picMkLst>
        </pc:picChg>
        <pc:picChg chg="del">
          <ac:chgData name="Rachel Ann Lillywhite" userId="b0fe8be1-696a-4457-8be9-cc32cc53ebc9" providerId="ADAL" clId="{1BDD9141-86EC-40B8-98AB-DDB0DFFCCC77}" dt="2021-10-01T11:19:02.537" v="285" actId="478"/>
          <ac:picMkLst>
            <pc:docMk/>
            <pc:sldMk cId="1169611400" sldId="398"/>
            <ac:picMk id="14" creationId="{9526AAFB-1EA3-4DEA-85D4-11C555708C58}"/>
          </ac:picMkLst>
        </pc:picChg>
        <pc:picChg chg="del">
          <ac:chgData name="Rachel Ann Lillywhite" userId="b0fe8be1-696a-4457-8be9-cc32cc53ebc9" providerId="ADAL" clId="{1BDD9141-86EC-40B8-98AB-DDB0DFFCCC77}" dt="2021-10-01T11:19:02.537" v="285" actId="478"/>
          <ac:picMkLst>
            <pc:docMk/>
            <pc:sldMk cId="1169611400" sldId="398"/>
            <ac:picMk id="20" creationId="{A0DE7769-B99E-4EA9-A834-5736AB8049F7}"/>
          </ac:picMkLst>
        </pc:picChg>
      </pc:sldChg>
      <pc:sldChg chg="del">
        <pc:chgData name="Rachel Ann Lillywhite" userId="b0fe8be1-696a-4457-8be9-cc32cc53ebc9" providerId="ADAL" clId="{1BDD9141-86EC-40B8-98AB-DDB0DFFCCC77}" dt="2021-10-01T12:44:19.933" v="1913" actId="47"/>
        <pc:sldMkLst>
          <pc:docMk/>
          <pc:sldMk cId="1523994902" sldId="444"/>
        </pc:sldMkLst>
      </pc:sldChg>
      <pc:sldChg chg="del">
        <pc:chgData name="Rachel Ann Lillywhite" userId="b0fe8be1-696a-4457-8be9-cc32cc53ebc9" providerId="ADAL" clId="{1BDD9141-86EC-40B8-98AB-DDB0DFFCCC77}" dt="2021-10-01T12:44:45.300" v="1916" actId="47"/>
        <pc:sldMkLst>
          <pc:docMk/>
          <pc:sldMk cId="4267303680" sldId="447"/>
        </pc:sldMkLst>
      </pc:sldChg>
      <pc:sldChg chg="del">
        <pc:chgData name="Rachel Ann Lillywhite" userId="b0fe8be1-696a-4457-8be9-cc32cc53ebc9" providerId="ADAL" clId="{1BDD9141-86EC-40B8-98AB-DDB0DFFCCC77}" dt="2021-10-01T12:01:28.108" v="912" actId="47"/>
        <pc:sldMkLst>
          <pc:docMk/>
          <pc:sldMk cId="2280725998" sldId="449"/>
        </pc:sldMkLst>
      </pc:sldChg>
      <pc:sldChg chg="del">
        <pc:chgData name="Rachel Ann Lillywhite" userId="b0fe8be1-696a-4457-8be9-cc32cc53ebc9" providerId="ADAL" clId="{1BDD9141-86EC-40B8-98AB-DDB0DFFCCC77}" dt="2021-10-01T12:44:17.577" v="1912" actId="47"/>
        <pc:sldMkLst>
          <pc:docMk/>
          <pc:sldMk cId="4267400894" sldId="452"/>
        </pc:sldMkLst>
      </pc:sldChg>
      <pc:sldChg chg="del">
        <pc:chgData name="Rachel Ann Lillywhite" userId="b0fe8be1-696a-4457-8be9-cc32cc53ebc9" providerId="ADAL" clId="{1BDD9141-86EC-40B8-98AB-DDB0DFFCCC77}" dt="2021-10-01T12:13:55.951" v="1209" actId="47"/>
        <pc:sldMkLst>
          <pc:docMk/>
          <pc:sldMk cId="1930803141" sldId="455"/>
        </pc:sldMkLst>
      </pc:sldChg>
      <pc:sldChg chg="del">
        <pc:chgData name="Rachel Ann Lillywhite" userId="b0fe8be1-696a-4457-8be9-cc32cc53ebc9" providerId="ADAL" clId="{1BDD9141-86EC-40B8-98AB-DDB0DFFCCC77}" dt="2021-10-01T11:41:29.234" v="579" actId="47"/>
        <pc:sldMkLst>
          <pc:docMk/>
          <pc:sldMk cId="2779927289" sldId="459"/>
        </pc:sldMkLst>
      </pc:sldChg>
      <pc:sldChg chg="del">
        <pc:chgData name="Rachel Ann Lillywhite" userId="b0fe8be1-696a-4457-8be9-cc32cc53ebc9" providerId="ADAL" clId="{1BDD9141-86EC-40B8-98AB-DDB0DFFCCC77}" dt="2021-10-01T12:38:54.272" v="1699" actId="47"/>
        <pc:sldMkLst>
          <pc:docMk/>
          <pc:sldMk cId="3422447991" sldId="460"/>
        </pc:sldMkLst>
      </pc:sldChg>
      <pc:sldChg chg="del">
        <pc:chgData name="Rachel Ann Lillywhite" userId="b0fe8be1-696a-4457-8be9-cc32cc53ebc9" providerId="ADAL" clId="{1BDD9141-86EC-40B8-98AB-DDB0DFFCCC77}" dt="2021-10-01T12:44:43.381" v="1914" actId="47"/>
        <pc:sldMkLst>
          <pc:docMk/>
          <pc:sldMk cId="1015178256" sldId="466"/>
        </pc:sldMkLst>
      </pc:sldChg>
      <pc:sldChg chg="del">
        <pc:chgData name="Rachel Ann Lillywhite" userId="b0fe8be1-696a-4457-8be9-cc32cc53ebc9" providerId="ADAL" clId="{1BDD9141-86EC-40B8-98AB-DDB0DFFCCC77}" dt="2021-10-01T12:44:46.525" v="1917" actId="47"/>
        <pc:sldMkLst>
          <pc:docMk/>
          <pc:sldMk cId="1563309190" sldId="467"/>
        </pc:sldMkLst>
      </pc:sldChg>
      <pc:sldChg chg="del">
        <pc:chgData name="Rachel Ann Lillywhite" userId="b0fe8be1-696a-4457-8be9-cc32cc53ebc9" providerId="ADAL" clId="{1BDD9141-86EC-40B8-98AB-DDB0DFFCCC77}" dt="2021-10-01T12:44:55.754" v="1933" actId="47"/>
        <pc:sldMkLst>
          <pc:docMk/>
          <pc:sldMk cId="3330413144" sldId="470"/>
        </pc:sldMkLst>
      </pc:sldChg>
      <pc:sldChg chg="del">
        <pc:chgData name="Rachel Ann Lillywhite" userId="b0fe8be1-696a-4457-8be9-cc32cc53ebc9" providerId="ADAL" clId="{1BDD9141-86EC-40B8-98AB-DDB0DFFCCC77}" dt="2021-10-01T11:41:32.503" v="580" actId="47"/>
        <pc:sldMkLst>
          <pc:docMk/>
          <pc:sldMk cId="2420283162" sldId="471"/>
        </pc:sldMkLst>
      </pc:sldChg>
      <pc:sldChg chg="addSp delSp modSp del mod modNotesTx">
        <pc:chgData name="Rachel Ann Lillywhite" userId="b0fe8be1-696a-4457-8be9-cc32cc53ebc9" providerId="ADAL" clId="{1BDD9141-86EC-40B8-98AB-DDB0DFFCCC77}" dt="2021-10-01T12:12:59.757" v="1191" actId="47"/>
        <pc:sldMkLst>
          <pc:docMk/>
          <pc:sldMk cId="2321308011" sldId="472"/>
        </pc:sldMkLst>
        <pc:spChg chg="add mod">
          <ac:chgData name="Rachel Ann Lillywhite" userId="b0fe8be1-696a-4457-8be9-cc32cc53ebc9" providerId="ADAL" clId="{1BDD9141-86EC-40B8-98AB-DDB0DFFCCC77}" dt="2021-10-01T12:01:15.521" v="910" actId="1036"/>
          <ac:spMkLst>
            <pc:docMk/>
            <pc:sldMk cId="2321308011" sldId="472"/>
            <ac:spMk id="9" creationId="{2ACD10D5-B358-410B-B962-5BC23379C9FC}"/>
          </ac:spMkLst>
        </pc:spChg>
        <pc:spChg chg="add mod">
          <ac:chgData name="Rachel Ann Lillywhite" userId="b0fe8be1-696a-4457-8be9-cc32cc53ebc9" providerId="ADAL" clId="{1BDD9141-86EC-40B8-98AB-DDB0DFFCCC77}" dt="2021-10-01T12:12:08.292" v="1183" actId="255"/>
          <ac:spMkLst>
            <pc:docMk/>
            <pc:sldMk cId="2321308011" sldId="472"/>
            <ac:spMk id="10" creationId="{A2FDA205-EEF5-4FB6-AFA9-DD039F7769A3}"/>
          </ac:spMkLst>
        </pc:spChg>
        <pc:spChg chg="add mod">
          <ac:chgData name="Rachel Ann Lillywhite" userId="b0fe8be1-696a-4457-8be9-cc32cc53ebc9" providerId="ADAL" clId="{1BDD9141-86EC-40B8-98AB-DDB0DFFCCC77}" dt="2021-10-01T12:00:18.813" v="897" actId="255"/>
          <ac:spMkLst>
            <pc:docMk/>
            <pc:sldMk cId="2321308011" sldId="472"/>
            <ac:spMk id="11" creationId="{E3EF39CC-F83B-4790-9949-7F3A81F7E32A}"/>
          </ac:spMkLst>
        </pc:spChg>
        <pc:spChg chg="del">
          <ac:chgData name="Rachel Ann Lillywhite" userId="b0fe8be1-696a-4457-8be9-cc32cc53ebc9" providerId="ADAL" clId="{1BDD9141-86EC-40B8-98AB-DDB0DFFCCC77}" dt="2021-10-01T11:40:47.853" v="573" actId="478"/>
          <ac:spMkLst>
            <pc:docMk/>
            <pc:sldMk cId="2321308011" sldId="472"/>
            <ac:spMk id="12" creationId="{D1E6389A-3BF1-4365-A5D6-82CD004D4E37}"/>
          </ac:spMkLst>
        </pc:spChg>
        <pc:spChg chg="add del mod">
          <ac:chgData name="Rachel Ann Lillywhite" userId="b0fe8be1-696a-4457-8be9-cc32cc53ebc9" providerId="ADAL" clId="{1BDD9141-86EC-40B8-98AB-DDB0DFFCCC77}" dt="2021-10-01T11:59:18.581" v="886" actId="478"/>
          <ac:spMkLst>
            <pc:docMk/>
            <pc:sldMk cId="2321308011" sldId="472"/>
            <ac:spMk id="13" creationId="{A6BEB5EF-26ED-4690-AE27-461B958C91DF}"/>
          </ac:spMkLst>
        </pc:spChg>
        <pc:spChg chg="add del mod">
          <ac:chgData name="Rachel Ann Lillywhite" userId="b0fe8be1-696a-4457-8be9-cc32cc53ebc9" providerId="ADAL" clId="{1BDD9141-86EC-40B8-98AB-DDB0DFFCCC77}" dt="2021-10-01T11:59:20.658" v="887" actId="478"/>
          <ac:spMkLst>
            <pc:docMk/>
            <pc:sldMk cId="2321308011" sldId="472"/>
            <ac:spMk id="14" creationId="{99364AC1-7820-44D5-B57E-87A6841C80CB}"/>
          </ac:spMkLst>
        </pc:spChg>
        <pc:spChg chg="mod">
          <ac:chgData name="Rachel Ann Lillywhite" userId="b0fe8be1-696a-4457-8be9-cc32cc53ebc9" providerId="ADAL" clId="{1BDD9141-86EC-40B8-98AB-DDB0DFFCCC77}" dt="2021-10-01T11:49:51.442" v="606" actId="1076"/>
          <ac:spMkLst>
            <pc:docMk/>
            <pc:sldMk cId="2321308011" sldId="472"/>
            <ac:spMk id="15" creationId="{CB12B5D9-0D89-4749-8586-B15CA31182B2}"/>
          </ac:spMkLst>
        </pc:spChg>
        <pc:spChg chg="add del mod">
          <ac:chgData name="Rachel Ann Lillywhite" userId="b0fe8be1-696a-4457-8be9-cc32cc53ebc9" providerId="ADAL" clId="{1BDD9141-86EC-40B8-98AB-DDB0DFFCCC77}" dt="2021-10-01T11:55:06.097" v="735"/>
          <ac:spMkLst>
            <pc:docMk/>
            <pc:sldMk cId="2321308011" sldId="472"/>
            <ac:spMk id="16" creationId="{C64E31DF-9251-410E-A672-04DBA4263D42}"/>
          </ac:spMkLst>
        </pc:spChg>
        <pc:spChg chg="add del mod">
          <ac:chgData name="Rachel Ann Lillywhite" userId="b0fe8be1-696a-4457-8be9-cc32cc53ebc9" providerId="ADAL" clId="{1BDD9141-86EC-40B8-98AB-DDB0DFFCCC77}" dt="2021-10-01T11:55:06.097" v="735"/>
          <ac:spMkLst>
            <pc:docMk/>
            <pc:sldMk cId="2321308011" sldId="472"/>
            <ac:spMk id="17" creationId="{1389FA3D-4675-4220-BCF9-FDCA365ED779}"/>
          </ac:spMkLst>
        </pc:spChg>
        <pc:spChg chg="add del mod">
          <ac:chgData name="Rachel Ann Lillywhite" userId="b0fe8be1-696a-4457-8be9-cc32cc53ebc9" providerId="ADAL" clId="{1BDD9141-86EC-40B8-98AB-DDB0DFFCCC77}" dt="2021-10-01T11:55:06.097" v="735"/>
          <ac:spMkLst>
            <pc:docMk/>
            <pc:sldMk cId="2321308011" sldId="472"/>
            <ac:spMk id="18" creationId="{F2944E0D-D5B3-40D8-AE1E-B0BBA88DF3E2}"/>
          </ac:spMkLst>
        </pc:spChg>
        <pc:spChg chg="add del mod">
          <ac:chgData name="Rachel Ann Lillywhite" userId="b0fe8be1-696a-4457-8be9-cc32cc53ebc9" providerId="ADAL" clId="{1BDD9141-86EC-40B8-98AB-DDB0DFFCCC77}" dt="2021-10-01T11:55:06.097" v="735"/>
          <ac:spMkLst>
            <pc:docMk/>
            <pc:sldMk cId="2321308011" sldId="472"/>
            <ac:spMk id="19" creationId="{45F530FF-CC3E-4E9C-AC44-A122E6907618}"/>
          </ac:spMkLst>
        </pc:spChg>
        <pc:spChg chg="add mod">
          <ac:chgData name="Rachel Ann Lillywhite" userId="b0fe8be1-696a-4457-8be9-cc32cc53ebc9" providerId="ADAL" clId="{1BDD9141-86EC-40B8-98AB-DDB0DFFCCC77}" dt="2021-10-01T12:00:50.373" v="902" actId="1076"/>
          <ac:spMkLst>
            <pc:docMk/>
            <pc:sldMk cId="2321308011" sldId="472"/>
            <ac:spMk id="20" creationId="{A5A55612-253E-467E-9DCE-D86ED6C1E6B2}"/>
          </ac:spMkLst>
        </pc:spChg>
        <pc:spChg chg="add del mod">
          <ac:chgData name="Rachel Ann Lillywhite" userId="b0fe8be1-696a-4457-8be9-cc32cc53ebc9" providerId="ADAL" clId="{1BDD9141-86EC-40B8-98AB-DDB0DFFCCC77}" dt="2021-10-01T11:59:22.618" v="888" actId="478"/>
          <ac:spMkLst>
            <pc:docMk/>
            <pc:sldMk cId="2321308011" sldId="472"/>
            <ac:spMk id="21" creationId="{6D9A4EC7-B982-436E-87D2-0AF6B7886938}"/>
          </ac:spMkLst>
        </pc:spChg>
        <pc:picChg chg="del">
          <ac:chgData name="Rachel Ann Lillywhite" userId="b0fe8be1-696a-4457-8be9-cc32cc53ebc9" providerId="ADAL" clId="{1BDD9141-86EC-40B8-98AB-DDB0DFFCCC77}" dt="2021-10-01T11:40:59.228" v="576" actId="478"/>
          <ac:picMkLst>
            <pc:docMk/>
            <pc:sldMk cId="2321308011" sldId="472"/>
            <ac:picMk id="2" creationId="{6FBD2841-98C0-46DA-B5EB-1C9809FB0246}"/>
          </ac:picMkLst>
        </pc:picChg>
        <pc:picChg chg="del">
          <ac:chgData name="Rachel Ann Lillywhite" userId="b0fe8be1-696a-4457-8be9-cc32cc53ebc9" providerId="ADAL" clId="{1BDD9141-86EC-40B8-98AB-DDB0DFFCCC77}" dt="2021-10-01T11:40:59.228" v="576" actId="478"/>
          <ac:picMkLst>
            <pc:docMk/>
            <pc:sldMk cId="2321308011" sldId="472"/>
            <ac:picMk id="3" creationId="{D0870583-35BC-46DF-88E6-F71DB1EB3EC6}"/>
          </ac:picMkLst>
        </pc:picChg>
        <pc:picChg chg="del">
          <ac:chgData name="Rachel Ann Lillywhite" userId="b0fe8be1-696a-4457-8be9-cc32cc53ebc9" providerId="ADAL" clId="{1BDD9141-86EC-40B8-98AB-DDB0DFFCCC77}" dt="2021-10-01T11:40:50.243" v="574" actId="478"/>
          <ac:picMkLst>
            <pc:docMk/>
            <pc:sldMk cId="2321308011" sldId="472"/>
            <ac:picMk id="5" creationId="{B4B82B2A-C0DE-414C-9FAF-C2B5B7897781}"/>
          </ac:picMkLst>
        </pc:picChg>
        <pc:picChg chg="del">
          <ac:chgData name="Rachel Ann Lillywhite" userId="b0fe8be1-696a-4457-8be9-cc32cc53ebc9" providerId="ADAL" clId="{1BDD9141-86EC-40B8-98AB-DDB0DFFCCC77}" dt="2021-10-01T11:41:01.118" v="577" actId="478"/>
          <ac:picMkLst>
            <pc:docMk/>
            <pc:sldMk cId="2321308011" sldId="472"/>
            <ac:picMk id="7" creationId="{E856BC48-579F-40E8-9722-41B1EECE2A5F}"/>
          </ac:picMkLst>
        </pc:picChg>
        <pc:picChg chg="del">
          <ac:chgData name="Rachel Ann Lillywhite" userId="b0fe8be1-696a-4457-8be9-cc32cc53ebc9" providerId="ADAL" clId="{1BDD9141-86EC-40B8-98AB-DDB0DFFCCC77}" dt="2021-10-01T11:40:52.641" v="575" actId="478"/>
          <ac:picMkLst>
            <pc:docMk/>
            <pc:sldMk cId="2321308011" sldId="472"/>
            <ac:picMk id="8" creationId="{31A9B6A5-A494-4C1D-A89E-639EE54F5F81}"/>
          </ac:picMkLst>
        </pc:picChg>
      </pc:sldChg>
      <pc:sldChg chg="del">
        <pc:chgData name="Rachel Ann Lillywhite" userId="b0fe8be1-696a-4457-8be9-cc32cc53ebc9" providerId="ADAL" clId="{1BDD9141-86EC-40B8-98AB-DDB0DFFCCC77}" dt="2021-10-01T11:41:26.841" v="578" actId="47"/>
        <pc:sldMkLst>
          <pc:docMk/>
          <pc:sldMk cId="3002630989" sldId="473"/>
        </pc:sldMkLst>
      </pc:sldChg>
      <pc:sldChg chg="addSp delSp modSp mod">
        <pc:chgData name="Rachel Ann Lillywhite" userId="b0fe8be1-696a-4457-8be9-cc32cc53ebc9" providerId="ADAL" clId="{1BDD9141-86EC-40B8-98AB-DDB0DFFCCC77}" dt="2021-10-27T10:18:14.097" v="15343" actId="14100"/>
        <pc:sldMkLst>
          <pc:docMk/>
          <pc:sldMk cId="1008057722" sldId="474"/>
        </pc:sldMkLst>
        <pc:spChg chg="add mod">
          <ac:chgData name="Rachel Ann Lillywhite" userId="b0fe8be1-696a-4457-8be9-cc32cc53ebc9" providerId="ADAL" clId="{1BDD9141-86EC-40B8-98AB-DDB0DFFCCC77}" dt="2021-10-19T15:44:25.146" v="11660" actId="1035"/>
          <ac:spMkLst>
            <pc:docMk/>
            <pc:sldMk cId="1008057722" sldId="474"/>
            <ac:spMk id="2" creationId="{2C98DAB5-796F-4066-9C09-D129BA843DD5}"/>
          </ac:spMkLst>
        </pc:spChg>
        <pc:spChg chg="mod ord">
          <ac:chgData name="Rachel Ann Lillywhite" userId="b0fe8be1-696a-4457-8be9-cc32cc53ebc9" providerId="ADAL" clId="{1BDD9141-86EC-40B8-98AB-DDB0DFFCCC77}" dt="2021-10-19T15:44:25.146" v="11660" actId="1035"/>
          <ac:spMkLst>
            <pc:docMk/>
            <pc:sldMk cId="1008057722" sldId="474"/>
            <ac:spMk id="3" creationId="{AD373832-70E7-4FD9-AAE7-BD2DF18B1BCF}"/>
          </ac:spMkLst>
        </pc:spChg>
        <pc:spChg chg="add del mod">
          <ac:chgData name="Rachel Ann Lillywhite" userId="b0fe8be1-696a-4457-8be9-cc32cc53ebc9" providerId="ADAL" clId="{1BDD9141-86EC-40B8-98AB-DDB0DFFCCC77}" dt="2021-10-19T14:06:12.679" v="9638" actId="478"/>
          <ac:spMkLst>
            <pc:docMk/>
            <pc:sldMk cId="1008057722" sldId="474"/>
            <ac:spMk id="4" creationId="{F3AF538B-08B4-4F16-8C87-8C836FD886FB}"/>
          </ac:spMkLst>
        </pc:spChg>
        <pc:spChg chg="del mod">
          <ac:chgData name="Rachel Ann Lillywhite" userId="b0fe8be1-696a-4457-8be9-cc32cc53ebc9" providerId="ADAL" clId="{1BDD9141-86EC-40B8-98AB-DDB0DFFCCC77}" dt="2021-10-19T14:10:49.877" v="9738" actId="478"/>
          <ac:spMkLst>
            <pc:docMk/>
            <pc:sldMk cId="1008057722" sldId="474"/>
            <ac:spMk id="5" creationId="{A94F9532-3985-40B5-AB6F-5124968445EC}"/>
          </ac:spMkLst>
        </pc:spChg>
        <pc:spChg chg="mod">
          <ac:chgData name="Rachel Ann Lillywhite" userId="b0fe8be1-696a-4457-8be9-cc32cc53ebc9" providerId="ADAL" clId="{1BDD9141-86EC-40B8-98AB-DDB0DFFCCC77}" dt="2021-10-19T15:44:25.146" v="11660" actId="1035"/>
          <ac:spMkLst>
            <pc:docMk/>
            <pc:sldMk cId="1008057722" sldId="474"/>
            <ac:spMk id="6" creationId="{3819A0D7-4AAD-4CC8-82E5-080C5A780A46}"/>
          </ac:spMkLst>
        </pc:spChg>
        <pc:spChg chg="mod ord">
          <ac:chgData name="Rachel Ann Lillywhite" userId="b0fe8be1-696a-4457-8be9-cc32cc53ebc9" providerId="ADAL" clId="{1BDD9141-86EC-40B8-98AB-DDB0DFFCCC77}" dt="2021-10-19T15:44:25.146" v="11660" actId="1035"/>
          <ac:spMkLst>
            <pc:docMk/>
            <pc:sldMk cId="1008057722" sldId="474"/>
            <ac:spMk id="9" creationId="{5B5F24C6-B101-43BE-8317-4E9D5453A4B2}"/>
          </ac:spMkLst>
        </pc:spChg>
        <pc:spChg chg="del mod">
          <ac:chgData name="Rachel Ann Lillywhite" userId="b0fe8be1-696a-4457-8be9-cc32cc53ebc9" providerId="ADAL" clId="{1BDD9141-86EC-40B8-98AB-DDB0DFFCCC77}" dt="2021-10-01T13:06:54.817" v="2870" actId="478"/>
          <ac:spMkLst>
            <pc:docMk/>
            <pc:sldMk cId="1008057722" sldId="474"/>
            <ac:spMk id="10" creationId="{30E3751E-DA4B-4616-B0FE-0551FAFA6E81}"/>
          </ac:spMkLst>
        </pc:spChg>
        <pc:spChg chg="mod">
          <ac:chgData name="Rachel Ann Lillywhite" userId="b0fe8be1-696a-4457-8be9-cc32cc53ebc9" providerId="ADAL" clId="{1BDD9141-86EC-40B8-98AB-DDB0DFFCCC77}" dt="2021-10-20T08:36:13.866" v="11927" actId="255"/>
          <ac:spMkLst>
            <pc:docMk/>
            <pc:sldMk cId="1008057722" sldId="474"/>
            <ac:spMk id="11" creationId="{134598E7-ABBA-4D72-8041-B66C08E85F0F}"/>
          </ac:spMkLst>
        </pc:spChg>
        <pc:spChg chg="mod">
          <ac:chgData name="Rachel Ann Lillywhite" userId="b0fe8be1-696a-4457-8be9-cc32cc53ebc9" providerId="ADAL" clId="{1BDD9141-86EC-40B8-98AB-DDB0DFFCCC77}" dt="2021-10-19T15:45:23.712" v="11716" actId="20577"/>
          <ac:spMkLst>
            <pc:docMk/>
            <pc:sldMk cId="1008057722" sldId="474"/>
            <ac:spMk id="14" creationId="{0EDDC523-04C1-4A55-8554-BEBFF6E17D30}"/>
          </ac:spMkLst>
        </pc:spChg>
        <pc:spChg chg="mod">
          <ac:chgData name="Rachel Ann Lillywhite" userId="b0fe8be1-696a-4457-8be9-cc32cc53ebc9" providerId="ADAL" clId="{1BDD9141-86EC-40B8-98AB-DDB0DFFCCC77}" dt="2021-10-19T15:46:04.401" v="11725" actId="14100"/>
          <ac:spMkLst>
            <pc:docMk/>
            <pc:sldMk cId="1008057722" sldId="474"/>
            <ac:spMk id="16" creationId="{012F4D01-DABF-4C75-B194-9C6A0DE986C8}"/>
          </ac:spMkLst>
        </pc:spChg>
        <pc:spChg chg="mod">
          <ac:chgData name="Rachel Ann Lillywhite" userId="b0fe8be1-696a-4457-8be9-cc32cc53ebc9" providerId="ADAL" clId="{1BDD9141-86EC-40B8-98AB-DDB0DFFCCC77}" dt="2021-10-19T15:46:51.843" v="11733" actId="1076"/>
          <ac:spMkLst>
            <pc:docMk/>
            <pc:sldMk cId="1008057722" sldId="474"/>
            <ac:spMk id="17" creationId="{F1031F32-DD44-494C-9227-2A2EC2E7A1CC}"/>
          </ac:spMkLst>
        </pc:spChg>
        <pc:spChg chg="mod">
          <ac:chgData name="Rachel Ann Lillywhite" userId="b0fe8be1-696a-4457-8be9-cc32cc53ebc9" providerId="ADAL" clId="{1BDD9141-86EC-40B8-98AB-DDB0DFFCCC77}" dt="2021-10-19T15:46:38.848" v="11731" actId="1076"/>
          <ac:spMkLst>
            <pc:docMk/>
            <pc:sldMk cId="1008057722" sldId="474"/>
            <ac:spMk id="18" creationId="{2066EE9D-F7FA-4F17-8225-12C5E86E7BD4}"/>
          </ac:spMkLst>
        </pc:spChg>
        <pc:spChg chg="mod">
          <ac:chgData name="Rachel Ann Lillywhite" userId="b0fe8be1-696a-4457-8be9-cc32cc53ebc9" providerId="ADAL" clId="{1BDD9141-86EC-40B8-98AB-DDB0DFFCCC77}" dt="2021-10-19T15:46:44.821" v="11732" actId="1076"/>
          <ac:spMkLst>
            <pc:docMk/>
            <pc:sldMk cId="1008057722" sldId="474"/>
            <ac:spMk id="19" creationId="{DEB97024-50C8-4D4D-884E-14E8356A5E13}"/>
          </ac:spMkLst>
        </pc:spChg>
        <pc:spChg chg="del mod">
          <ac:chgData name="Rachel Ann Lillywhite" userId="b0fe8be1-696a-4457-8be9-cc32cc53ebc9" providerId="ADAL" clId="{1BDD9141-86EC-40B8-98AB-DDB0DFFCCC77}" dt="2021-10-19T14:10:32.437" v="9735" actId="478"/>
          <ac:spMkLst>
            <pc:docMk/>
            <pc:sldMk cId="1008057722" sldId="474"/>
            <ac:spMk id="24" creationId="{834B3701-9304-470C-AFF1-3D78F1B47ADA}"/>
          </ac:spMkLst>
        </pc:spChg>
        <pc:spChg chg="del mod">
          <ac:chgData name="Rachel Ann Lillywhite" userId="b0fe8be1-696a-4457-8be9-cc32cc53ebc9" providerId="ADAL" clId="{1BDD9141-86EC-40B8-98AB-DDB0DFFCCC77}" dt="2021-10-19T14:10:23.474" v="9734" actId="478"/>
          <ac:spMkLst>
            <pc:docMk/>
            <pc:sldMk cId="1008057722" sldId="474"/>
            <ac:spMk id="25" creationId="{D77A0D86-0765-499C-B0FF-5CFD7BE222E3}"/>
          </ac:spMkLst>
        </pc:spChg>
        <pc:spChg chg="mod">
          <ac:chgData name="Rachel Ann Lillywhite" userId="b0fe8be1-696a-4457-8be9-cc32cc53ebc9" providerId="ADAL" clId="{1BDD9141-86EC-40B8-98AB-DDB0DFFCCC77}" dt="2021-10-19T15:45:14.602" v="11695" actId="20577"/>
          <ac:spMkLst>
            <pc:docMk/>
            <pc:sldMk cId="1008057722" sldId="474"/>
            <ac:spMk id="26" creationId="{3CEA756A-1634-41BC-B486-8B6A8A4FD09D}"/>
          </ac:spMkLst>
        </pc:spChg>
        <pc:spChg chg="mod">
          <ac:chgData name="Rachel Ann Lillywhite" userId="b0fe8be1-696a-4457-8be9-cc32cc53ebc9" providerId="ADAL" clId="{1BDD9141-86EC-40B8-98AB-DDB0DFFCCC77}" dt="2021-10-19T15:45:01.107" v="11679"/>
          <ac:spMkLst>
            <pc:docMk/>
            <pc:sldMk cId="1008057722" sldId="474"/>
            <ac:spMk id="27" creationId="{3BC9C66E-4B45-4D4B-AF18-E9AF39A9FF6F}"/>
          </ac:spMkLst>
        </pc:spChg>
        <pc:spChg chg="mod">
          <ac:chgData name="Rachel Ann Lillywhite" userId="b0fe8be1-696a-4457-8be9-cc32cc53ebc9" providerId="ADAL" clId="{1BDD9141-86EC-40B8-98AB-DDB0DFFCCC77}" dt="2021-10-19T15:44:55.715" v="11678" actId="20577"/>
          <ac:spMkLst>
            <pc:docMk/>
            <pc:sldMk cId="1008057722" sldId="474"/>
            <ac:spMk id="28" creationId="{B100ED1C-9D37-4616-8879-E889FC3A7DEE}"/>
          </ac:spMkLst>
        </pc:spChg>
        <pc:spChg chg="mod">
          <ac:chgData name="Rachel Ann Lillywhite" userId="b0fe8be1-696a-4457-8be9-cc32cc53ebc9" providerId="ADAL" clId="{1BDD9141-86EC-40B8-98AB-DDB0DFFCCC77}" dt="2021-10-19T15:45:58.500" v="11724" actId="14100"/>
          <ac:spMkLst>
            <pc:docMk/>
            <pc:sldMk cId="1008057722" sldId="474"/>
            <ac:spMk id="29" creationId="{F67F5972-B2FE-40C7-A9AA-1277263A1325}"/>
          </ac:spMkLst>
        </pc:spChg>
        <pc:spChg chg="mod">
          <ac:chgData name="Rachel Ann Lillywhite" userId="b0fe8be1-696a-4457-8be9-cc32cc53ebc9" providerId="ADAL" clId="{1BDD9141-86EC-40B8-98AB-DDB0DFFCCC77}" dt="2021-10-19T15:46:20.770" v="11729" actId="14100"/>
          <ac:spMkLst>
            <pc:docMk/>
            <pc:sldMk cId="1008057722" sldId="474"/>
            <ac:spMk id="30" creationId="{FC1D474F-B8E5-46DF-A98D-7C36AFBA3F87}"/>
          </ac:spMkLst>
        </pc:spChg>
        <pc:spChg chg="mod">
          <ac:chgData name="Rachel Ann Lillywhite" userId="b0fe8be1-696a-4457-8be9-cc32cc53ebc9" providerId="ADAL" clId="{1BDD9141-86EC-40B8-98AB-DDB0DFFCCC77}" dt="2021-10-19T15:44:25.146" v="11660" actId="1035"/>
          <ac:spMkLst>
            <pc:docMk/>
            <pc:sldMk cId="1008057722" sldId="474"/>
            <ac:spMk id="32" creationId="{5F339D38-B4FC-4BDC-83FC-846BF383A55F}"/>
          </ac:spMkLst>
        </pc:spChg>
        <pc:spChg chg="mod">
          <ac:chgData name="Rachel Ann Lillywhite" userId="b0fe8be1-696a-4457-8be9-cc32cc53ebc9" providerId="ADAL" clId="{1BDD9141-86EC-40B8-98AB-DDB0DFFCCC77}" dt="2021-10-19T15:44:25.146" v="11660" actId="1035"/>
          <ac:spMkLst>
            <pc:docMk/>
            <pc:sldMk cId="1008057722" sldId="474"/>
            <ac:spMk id="33" creationId="{DEEF67B1-91F1-47B3-AC3A-DDD7147CC36A}"/>
          </ac:spMkLst>
        </pc:spChg>
        <pc:spChg chg="mod">
          <ac:chgData name="Rachel Ann Lillywhite" userId="b0fe8be1-696a-4457-8be9-cc32cc53ebc9" providerId="ADAL" clId="{1BDD9141-86EC-40B8-98AB-DDB0DFFCCC77}" dt="2021-10-27T10:17:53.650" v="15338" actId="20577"/>
          <ac:spMkLst>
            <pc:docMk/>
            <pc:sldMk cId="1008057722" sldId="474"/>
            <ac:spMk id="34" creationId="{AD78C695-A80C-4C10-8370-2A7CD09FD759}"/>
          </ac:spMkLst>
        </pc:spChg>
        <pc:spChg chg="mod">
          <ac:chgData name="Rachel Ann Lillywhite" userId="b0fe8be1-696a-4457-8be9-cc32cc53ebc9" providerId="ADAL" clId="{1BDD9141-86EC-40B8-98AB-DDB0DFFCCC77}" dt="2021-10-19T15:44:25.146" v="11660" actId="1035"/>
          <ac:spMkLst>
            <pc:docMk/>
            <pc:sldMk cId="1008057722" sldId="474"/>
            <ac:spMk id="35" creationId="{C0F96BF0-FD04-4830-B582-A9ADA3FB9A2F}"/>
          </ac:spMkLst>
        </pc:spChg>
        <pc:spChg chg="mod">
          <ac:chgData name="Rachel Ann Lillywhite" userId="b0fe8be1-696a-4457-8be9-cc32cc53ebc9" providerId="ADAL" clId="{1BDD9141-86EC-40B8-98AB-DDB0DFFCCC77}" dt="2021-10-19T15:44:25.146" v="11660" actId="1035"/>
          <ac:spMkLst>
            <pc:docMk/>
            <pc:sldMk cId="1008057722" sldId="474"/>
            <ac:spMk id="36" creationId="{CF65B6F5-19E1-4201-8B21-3F0659FAF553}"/>
          </ac:spMkLst>
        </pc:spChg>
        <pc:spChg chg="mod">
          <ac:chgData name="Rachel Ann Lillywhite" userId="b0fe8be1-696a-4457-8be9-cc32cc53ebc9" providerId="ADAL" clId="{1BDD9141-86EC-40B8-98AB-DDB0DFFCCC77}" dt="2021-10-19T15:44:25.146" v="11660" actId="1035"/>
          <ac:spMkLst>
            <pc:docMk/>
            <pc:sldMk cId="1008057722" sldId="474"/>
            <ac:spMk id="37" creationId="{4E92091D-A7F6-4B40-87DD-CEAFB0FC670B}"/>
          </ac:spMkLst>
        </pc:spChg>
        <pc:spChg chg="add mod">
          <ac:chgData name="Rachel Ann Lillywhite" userId="b0fe8be1-696a-4457-8be9-cc32cc53ebc9" providerId="ADAL" clId="{1BDD9141-86EC-40B8-98AB-DDB0DFFCCC77}" dt="2021-10-20T08:41:34.651" v="11934" actId="255"/>
          <ac:spMkLst>
            <pc:docMk/>
            <pc:sldMk cId="1008057722" sldId="474"/>
            <ac:spMk id="38" creationId="{7CDCF700-366B-4A99-B468-CA747267B62B}"/>
          </ac:spMkLst>
        </pc:spChg>
        <pc:spChg chg="mod">
          <ac:chgData name="Rachel Ann Lillywhite" userId="b0fe8be1-696a-4457-8be9-cc32cc53ebc9" providerId="ADAL" clId="{1BDD9141-86EC-40B8-98AB-DDB0DFFCCC77}" dt="2021-10-19T15:44:25.146" v="11660" actId="1035"/>
          <ac:spMkLst>
            <pc:docMk/>
            <pc:sldMk cId="1008057722" sldId="474"/>
            <ac:spMk id="39" creationId="{A728796A-EE34-40F1-9293-A1A41ACD9009}"/>
          </ac:spMkLst>
        </pc:spChg>
        <pc:spChg chg="add mod">
          <ac:chgData name="Rachel Ann Lillywhite" userId="b0fe8be1-696a-4457-8be9-cc32cc53ebc9" providerId="ADAL" clId="{1BDD9141-86EC-40B8-98AB-DDB0DFFCCC77}" dt="2021-10-19T15:44:46.695" v="11668" actId="20577"/>
          <ac:spMkLst>
            <pc:docMk/>
            <pc:sldMk cId="1008057722" sldId="474"/>
            <ac:spMk id="40" creationId="{DF436E9B-A4B7-4F56-845C-E0C9E635D334}"/>
          </ac:spMkLst>
        </pc:spChg>
        <pc:spChg chg="add del mod">
          <ac:chgData name="Rachel Ann Lillywhite" userId="b0fe8be1-696a-4457-8be9-cc32cc53ebc9" providerId="ADAL" clId="{1BDD9141-86EC-40B8-98AB-DDB0DFFCCC77}" dt="2021-10-19T14:07:08.646" v="9671" actId="478"/>
          <ac:spMkLst>
            <pc:docMk/>
            <pc:sldMk cId="1008057722" sldId="474"/>
            <ac:spMk id="41" creationId="{20F04610-A284-4DE3-B430-CDC859DCA2B2}"/>
          </ac:spMkLst>
        </pc:spChg>
        <pc:spChg chg="add mod">
          <ac:chgData name="Rachel Ann Lillywhite" userId="b0fe8be1-696a-4457-8be9-cc32cc53ebc9" providerId="ADAL" clId="{1BDD9141-86EC-40B8-98AB-DDB0DFFCCC77}" dt="2021-10-20T08:41:43.654" v="11936" actId="1076"/>
          <ac:spMkLst>
            <pc:docMk/>
            <pc:sldMk cId="1008057722" sldId="474"/>
            <ac:spMk id="41" creationId="{412CF44B-2EBA-45AF-8B2D-88214A52C300}"/>
          </ac:spMkLst>
        </pc:spChg>
        <pc:spChg chg="add mod">
          <ac:chgData name="Rachel Ann Lillywhite" userId="b0fe8be1-696a-4457-8be9-cc32cc53ebc9" providerId="ADAL" clId="{1BDD9141-86EC-40B8-98AB-DDB0DFFCCC77}" dt="2021-10-19T15:44:25.146" v="11660" actId="1035"/>
          <ac:spMkLst>
            <pc:docMk/>
            <pc:sldMk cId="1008057722" sldId="474"/>
            <ac:spMk id="42" creationId="{82472329-C020-4194-ACCD-0C770B0F21CD}"/>
          </ac:spMkLst>
        </pc:spChg>
        <pc:spChg chg="del">
          <ac:chgData name="Rachel Ann Lillywhite" userId="b0fe8be1-696a-4457-8be9-cc32cc53ebc9" providerId="ADAL" clId="{1BDD9141-86EC-40B8-98AB-DDB0DFFCCC77}" dt="2021-10-19T12:36:20.458" v="9138" actId="478"/>
          <ac:spMkLst>
            <pc:docMk/>
            <pc:sldMk cId="1008057722" sldId="474"/>
            <ac:spMk id="42" creationId="{CF26023D-E664-4FD0-A3B4-839065CA1E3E}"/>
          </ac:spMkLst>
        </pc:spChg>
        <pc:spChg chg="add mod">
          <ac:chgData name="Rachel Ann Lillywhite" userId="b0fe8be1-696a-4457-8be9-cc32cc53ebc9" providerId="ADAL" clId="{1BDD9141-86EC-40B8-98AB-DDB0DFFCCC77}" dt="2021-10-21T13:40:08.610" v="14910" actId="20577"/>
          <ac:spMkLst>
            <pc:docMk/>
            <pc:sldMk cId="1008057722" sldId="474"/>
            <ac:spMk id="43" creationId="{18CB3965-81C3-471B-BB99-767134C0CCEE}"/>
          </ac:spMkLst>
        </pc:spChg>
        <pc:spChg chg="add del mod">
          <ac:chgData name="Rachel Ann Lillywhite" userId="b0fe8be1-696a-4457-8be9-cc32cc53ebc9" providerId="ADAL" clId="{1BDD9141-86EC-40B8-98AB-DDB0DFFCCC77}" dt="2021-10-19T14:09:12.875" v="9689" actId="478"/>
          <ac:spMkLst>
            <pc:docMk/>
            <pc:sldMk cId="1008057722" sldId="474"/>
            <ac:spMk id="43" creationId="{414A1F1D-D694-4073-BE6A-6FD5A794A022}"/>
          </ac:spMkLst>
        </pc:spChg>
        <pc:spChg chg="add mod">
          <ac:chgData name="Rachel Ann Lillywhite" userId="b0fe8be1-696a-4457-8be9-cc32cc53ebc9" providerId="ADAL" clId="{1BDD9141-86EC-40B8-98AB-DDB0DFFCCC77}" dt="2021-10-19T15:44:49.738" v="11672" actId="20577"/>
          <ac:spMkLst>
            <pc:docMk/>
            <pc:sldMk cId="1008057722" sldId="474"/>
            <ac:spMk id="44" creationId="{4A80035C-41BF-47CF-84FE-6EE3806A46FB}"/>
          </ac:spMkLst>
        </pc:spChg>
        <pc:spChg chg="del">
          <ac:chgData name="Rachel Ann Lillywhite" userId="b0fe8be1-696a-4457-8be9-cc32cc53ebc9" providerId="ADAL" clId="{1BDD9141-86EC-40B8-98AB-DDB0DFFCCC77}" dt="2021-10-19T12:36:20.458" v="9138" actId="478"/>
          <ac:spMkLst>
            <pc:docMk/>
            <pc:sldMk cId="1008057722" sldId="474"/>
            <ac:spMk id="45" creationId="{53C9C7CC-1800-4E97-ABEB-A4EBA697B2EA}"/>
          </ac:spMkLst>
        </pc:spChg>
        <pc:spChg chg="add mod">
          <ac:chgData name="Rachel Ann Lillywhite" userId="b0fe8be1-696a-4457-8be9-cc32cc53ebc9" providerId="ADAL" clId="{1BDD9141-86EC-40B8-98AB-DDB0DFFCCC77}" dt="2021-10-19T15:44:25.146" v="11660" actId="1035"/>
          <ac:spMkLst>
            <pc:docMk/>
            <pc:sldMk cId="1008057722" sldId="474"/>
            <ac:spMk id="45" creationId="{A07C5FD5-A4F2-49D5-92A9-65BCFACCBE79}"/>
          </ac:spMkLst>
        </pc:spChg>
        <pc:spChg chg="del">
          <ac:chgData name="Rachel Ann Lillywhite" userId="b0fe8be1-696a-4457-8be9-cc32cc53ebc9" providerId="ADAL" clId="{1BDD9141-86EC-40B8-98AB-DDB0DFFCCC77}" dt="2021-10-19T12:36:20.458" v="9138" actId="478"/>
          <ac:spMkLst>
            <pc:docMk/>
            <pc:sldMk cId="1008057722" sldId="474"/>
            <ac:spMk id="46" creationId="{1C6648A9-6516-43C9-A6EA-5A887534B0E8}"/>
          </ac:spMkLst>
        </pc:spChg>
        <pc:spChg chg="add mod">
          <ac:chgData name="Rachel Ann Lillywhite" userId="b0fe8be1-696a-4457-8be9-cc32cc53ebc9" providerId="ADAL" clId="{1BDD9141-86EC-40B8-98AB-DDB0DFFCCC77}" dt="2021-10-19T15:44:25.146" v="11660" actId="1035"/>
          <ac:spMkLst>
            <pc:docMk/>
            <pc:sldMk cId="1008057722" sldId="474"/>
            <ac:spMk id="46" creationId="{C4B1C346-425A-4FF6-AE93-738C5B6EB820}"/>
          </ac:spMkLst>
        </pc:spChg>
        <pc:spChg chg="add mod">
          <ac:chgData name="Rachel Ann Lillywhite" userId="b0fe8be1-696a-4457-8be9-cc32cc53ebc9" providerId="ADAL" clId="{1BDD9141-86EC-40B8-98AB-DDB0DFFCCC77}" dt="2021-10-27T10:18:14.097" v="15343" actId="14100"/>
          <ac:spMkLst>
            <pc:docMk/>
            <pc:sldMk cId="1008057722" sldId="474"/>
            <ac:spMk id="47" creationId="{0EF41CD6-3C59-4F74-9346-5F582EF75479}"/>
          </ac:spMkLst>
        </pc:spChg>
        <pc:spChg chg="del">
          <ac:chgData name="Rachel Ann Lillywhite" userId="b0fe8be1-696a-4457-8be9-cc32cc53ebc9" providerId="ADAL" clId="{1BDD9141-86EC-40B8-98AB-DDB0DFFCCC77}" dt="2021-10-19T12:36:20.458" v="9138" actId="478"/>
          <ac:spMkLst>
            <pc:docMk/>
            <pc:sldMk cId="1008057722" sldId="474"/>
            <ac:spMk id="47" creationId="{E38D8DD9-4214-4645-9681-9E34A894990E}"/>
          </ac:spMkLst>
        </pc:spChg>
        <pc:spChg chg="mod">
          <ac:chgData name="Rachel Ann Lillywhite" userId="b0fe8be1-696a-4457-8be9-cc32cc53ebc9" providerId="ADAL" clId="{1BDD9141-86EC-40B8-98AB-DDB0DFFCCC77}" dt="2021-10-19T15:46:29.602" v="11730" actId="1076"/>
          <ac:spMkLst>
            <pc:docMk/>
            <pc:sldMk cId="1008057722" sldId="474"/>
            <ac:spMk id="48" creationId="{529B4651-5AE4-459E-B1DF-C2BD351C2DCB}"/>
          </ac:spMkLst>
        </pc:spChg>
        <pc:spChg chg="mod">
          <ac:chgData name="Rachel Ann Lillywhite" userId="b0fe8be1-696a-4457-8be9-cc32cc53ebc9" providerId="ADAL" clId="{1BDD9141-86EC-40B8-98AB-DDB0DFFCCC77}" dt="2021-10-19T15:45:39.443" v="11721" actId="1076"/>
          <ac:spMkLst>
            <pc:docMk/>
            <pc:sldMk cId="1008057722" sldId="474"/>
            <ac:spMk id="49" creationId="{C72C8E5A-6055-4FA4-B72A-D919D47928D8}"/>
          </ac:spMkLst>
        </pc:spChg>
        <pc:spChg chg="add mod">
          <ac:chgData name="Rachel Ann Lillywhite" userId="b0fe8be1-696a-4457-8be9-cc32cc53ebc9" providerId="ADAL" clId="{1BDD9141-86EC-40B8-98AB-DDB0DFFCCC77}" dt="2021-10-27T10:18:04.589" v="15341" actId="14100"/>
          <ac:spMkLst>
            <pc:docMk/>
            <pc:sldMk cId="1008057722" sldId="474"/>
            <ac:spMk id="50" creationId="{144D0960-BA34-46B7-9975-8646B9BB4AA9}"/>
          </ac:spMkLst>
        </pc:spChg>
        <pc:spChg chg="mod">
          <ac:chgData name="Rachel Ann Lillywhite" userId="b0fe8be1-696a-4457-8be9-cc32cc53ebc9" providerId="ADAL" clId="{1BDD9141-86EC-40B8-98AB-DDB0DFFCCC77}" dt="2021-10-19T15:45:28.245" v="11720" actId="20577"/>
          <ac:spMkLst>
            <pc:docMk/>
            <pc:sldMk cId="1008057722" sldId="474"/>
            <ac:spMk id="51" creationId="{828C11ED-FB7B-4A38-9DCF-4F03933276C4}"/>
          </ac:spMkLst>
        </pc:spChg>
        <pc:spChg chg="add mod">
          <ac:chgData name="Rachel Ann Lillywhite" userId="b0fe8be1-696a-4457-8be9-cc32cc53ebc9" providerId="ADAL" clId="{1BDD9141-86EC-40B8-98AB-DDB0DFFCCC77}" dt="2021-10-19T15:47:38.063" v="11758" actId="20577"/>
          <ac:spMkLst>
            <pc:docMk/>
            <pc:sldMk cId="1008057722" sldId="474"/>
            <ac:spMk id="52" creationId="{3B3925C4-E1EA-4116-84F6-F105DE493E3C}"/>
          </ac:spMkLst>
        </pc:spChg>
        <pc:picChg chg="del">
          <ac:chgData name="Rachel Ann Lillywhite" userId="b0fe8be1-696a-4457-8be9-cc32cc53ebc9" providerId="ADAL" clId="{1BDD9141-86EC-40B8-98AB-DDB0DFFCCC77}" dt="2021-10-01T12:28:55.961" v="1570" actId="478"/>
          <ac:picMkLst>
            <pc:docMk/>
            <pc:sldMk cId="1008057722" sldId="474"/>
            <ac:picMk id="23" creationId="{9461731E-AD85-404F-84B6-8B8AD1AEF64D}"/>
          </ac:picMkLst>
        </pc:picChg>
      </pc:sldChg>
      <pc:sldChg chg="del">
        <pc:chgData name="Rachel Ann Lillywhite" userId="b0fe8be1-696a-4457-8be9-cc32cc53ebc9" providerId="ADAL" clId="{1BDD9141-86EC-40B8-98AB-DDB0DFFCCC77}" dt="2021-10-01T12:01:25.754" v="911" actId="47"/>
        <pc:sldMkLst>
          <pc:docMk/>
          <pc:sldMk cId="3994697414" sldId="476"/>
        </pc:sldMkLst>
      </pc:sldChg>
      <pc:sldChg chg="del">
        <pc:chgData name="Rachel Ann Lillywhite" userId="b0fe8be1-696a-4457-8be9-cc32cc53ebc9" providerId="ADAL" clId="{1BDD9141-86EC-40B8-98AB-DDB0DFFCCC77}" dt="2021-10-01T12:44:44.519" v="1915" actId="47"/>
        <pc:sldMkLst>
          <pc:docMk/>
          <pc:sldMk cId="1034720912" sldId="477"/>
        </pc:sldMkLst>
      </pc:sldChg>
      <pc:sldChg chg="del">
        <pc:chgData name="Rachel Ann Lillywhite" userId="b0fe8be1-696a-4457-8be9-cc32cc53ebc9" providerId="ADAL" clId="{1BDD9141-86EC-40B8-98AB-DDB0DFFCCC77}" dt="2021-10-01T12:44:47.173" v="1918" actId="47"/>
        <pc:sldMkLst>
          <pc:docMk/>
          <pc:sldMk cId="423658599" sldId="478"/>
        </pc:sldMkLst>
      </pc:sldChg>
      <pc:sldChg chg="del">
        <pc:chgData name="Rachel Ann Lillywhite" userId="b0fe8be1-696a-4457-8be9-cc32cc53ebc9" providerId="ADAL" clId="{1BDD9141-86EC-40B8-98AB-DDB0DFFCCC77}" dt="2021-10-01T12:44:48.380" v="1920" actId="47"/>
        <pc:sldMkLst>
          <pc:docMk/>
          <pc:sldMk cId="3292606894" sldId="479"/>
        </pc:sldMkLst>
      </pc:sldChg>
      <pc:sldChg chg="del">
        <pc:chgData name="Rachel Ann Lillywhite" userId="b0fe8be1-696a-4457-8be9-cc32cc53ebc9" providerId="ADAL" clId="{1BDD9141-86EC-40B8-98AB-DDB0DFFCCC77}" dt="2021-10-01T12:44:49.134" v="1921" actId="47"/>
        <pc:sldMkLst>
          <pc:docMk/>
          <pc:sldMk cId="3622507025" sldId="480"/>
        </pc:sldMkLst>
      </pc:sldChg>
      <pc:sldChg chg="del">
        <pc:chgData name="Rachel Ann Lillywhite" userId="b0fe8be1-696a-4457-8be9-cc32cc53ebc9" providerId="ADAL" clId="{1BDD9141-86EC-40B8-98AB-DDB0DFFCCC77}" dt="2021-10-01T12:44:47.809" v="1919" actId="47"/>
        <pc:sldMkLst>
          <pc:docMk/>
          <pc:sldMk cId="1254718827" sldId="481"/>
        </pc:sldMkLst>
      </pc:sldChg>
      <pc:sldChg chg="del">
        <pc:chgData name="Rachel Ann Lillywhite" userId="b0fe8be1-696a-4457-8be9-cc32cc53ebc9" providerId="ADAL" clId="{1BDD9141-86EC-40B8-98AB-DDB0DFFCCC77}" dt="2021-10-01T12:44:50.242" v="1922" actId="47"/>
        <pc:sldMkLst>
          <pc:docMk/>
          <pc:sldMk cId="2923857932" sldId="482"/>
        </pc:sldMkLst>
      </pc:sldChg>
      <pc:sldChg chg="del">
        <pc:chgData name="Rachel Ann Lillywhite" userId="b0fe8be1-696a-4457-8be9-cc32cc53ebc9" providerId="ADAL" clId="{1BDD9141-86EC-40B8-98AB-DDB0DFFCCC77}" dt="2021-10-01T12:44:50.840" v="1923" actId="47"/>
        <pc:sldMkLst>
          <pc:docMk/>
          <pc:sldMk cId="53957458" sldId="483"/>
        </pc:sldMkLst>
      </pc:sldChg>
      <pc:sldChg chg="del">
        <pc:chgData name="Rachel Ann Lillywhite" userId="b0fe8be1-696a-4457-8be9-cc32cc53ebc9" providerId="ADAL" clId="{1BDD9141-86EC-40B8-98AB-DDB0DFFCCC77}" dt="2021-10-01T12:44:51.628" v="1926" actId="47"/>
        <pc:sldMkLst>
          <pc:docMk/>
          <pc:sldMk cId="933118402" sldId="484"/>
        </pc:sldMkLst>
      </pc:sldChg>
      <pc:sldChg chg="del">
        <pc:chgData name="Rachel Ann Lillywhite" userId="b0fe8be1-696a-4457-8be9-cc32cc53ebc9" providerId="ADAL" clId="{1BDD9141-86EC-40B8-98AB-DDB0DFFCCC77}" dt="2021-10-01T12:44:52.224" v="1927" actId="47"/>
        <pc:sldMkLst>
          <pc:docMk/>
          <pc:sldMk cId="573879108" sldId="485"/>
        </pc:sldMkLst>
      </pc:sldChg>
      <pc:sldChg chg="del">
        <pc:chgData name="Rachel Ann Lillywhite" userId="b0fe8be1-696a-4457-8be9-cc32cc53ebc9" providerId="ADAL" clId="{1BDD9141-86EC-40B8-98AB-DDB0DFFCCC77}" dt="2021-10-01T12:44:53.156" v="1929" actId="47"/>
        <pc:sldMkLst>
          <pc:docMk/>
          <pc:sldMk cId="3163821427" sldId="486"/>
        </pc:sldMkLst>
      </pc:sldChg>
      <pc:sldChg chg="del">
        <pc:chgData name="Rachel Ann Lillywhite" userId="b0fe8be1-696a-4457-8be9-cc32cc53ebc9" providerId="ADAL" clId="{1BDD9141-86EC-40B8-98AB-DDB0DFFCCC77}" dt="2021-10-01T12:44:51.421" v="1925" actId="47"/>
        <pc:sldMkLst>
          <pc:docMk/>
          <pc:sldMk cId="2708000799" sldId="487"/>
        </pc:sldMkLst>
      </pc:sldChg>
      <pc:sldChg chg="del">
        <pc:chgData name="Rachel Ann Lillywhite" userId="b0fe8be1-696a-4457-8be9-cc32cc53ebc9" providerId="ADAL" clId="{1BDD9141-86EC-40B8-98AB-DDB0DFFCCC77}" dt="2021-10-01T12:44:51.181" v="1924" actId="47"/>
        <pc:sldMkLst>
          <pc:docMk/>
          <pc:sldMk cId="556308676" sldId="488"/>
        </pc:sldMkLst>
      </pc:sldChg>
      <pc:sldChg chg="del">
        <pc:chgData name="Rachel Ann Lillywhite" userId="b0fe8be1-696a-4457-8be9-cc32cc53ebc9" providerId="ADAL" clId="{1BDD9141-86EC-40B8-98AB-DDB0DFFCCC77}" dt="2021-10-01T12:44:52.550" v="1928" actId="47"/>
        <pc:sldMkLst>
          <pc:docMk/>
          <pc:sldMk cId="3811672011" sldId="489"/>
        </pc:sldMkLst>
      </pc:sldChg>
      <pc:sldChg chg="del">
        <pc:chgData name="Rachel Ann Lillywhite" userId="b0fe8be1-696a-4457-8be9-cc32cc53ebc9" providerId="ADAL" clId="{1BDD9141-86EC-40B8-98AB-DDB0DFFCCC77}" dt="2021-10-01T12:44:53.600" v="1930" actId="47"/>
        <pc:sldMkLst>
          <pc:docMk/>
          <pc:sldMk cId="1333514117" sldId="491"/>
        </pc:sldMkLst>
      </pc:sldChg>
      <pc:sldChg chg="del">
        <pc:chgData name="Rachel Ann Lillywhite" userId="b0fe8be1-696a-4457-8be9-cc32cc53ebc9" providerId="ADAL" clId="{1BDD9141-86EC-40B8-98AB-DDB0DFFCCC77}" dt="2021-10-01T12:44:55.204" v="1932" actId="47"/>
        <pc:sldMkLst>
          <pc:docMk/>
          <pc:sldMk cId="1244228239" sldId="492"/>
        </pc:sldMkLst>
      </pc:sldChg>
      <pc:sldChg chg="addSp delSp modSp del mod ord">
        <pc:chgData name="Rachel Ann Lillywhite" userId="b0fe8be1-696a-4457-8be9-cc32cc53ebc9" providerId="ADAL" clId="{1BDD9141-86EC-40B8-98AB-DDB0DFFCCC77}" dt="2021-10-01T13:03:40.589" v="2676" actId="2696"/>
        <pc:sldMkLst>
          <pc:docMk/>
          <pc:sldMk cId="3807220119" sldId="493"/>
        </pc:sldMkLst>
        <pc:spChg chg="add del">
          <ac:chgData name="Rachel Ann Lillywhite" userId="b0fe8be1-696a-4457-8be9-cc32cc53ebc9" providerId="ADAL" clId="{1BDD9141-86EC-40B8-98AB-DDB0DFFCCC77}" dt="2021-10-01T12:54:59.316" v="2294" actId="22"/>
          <ac:spMkLst>
            <pc:docMk/>
            <pc:sldMk cId="3807220119" sldId="493"/>
            <ac:spMk id="5" creationId="{1D3565FE-776E-4420-BF54-89CEDC1565AA}"/>
          </ac:spMkLst>
        </pc:spChg>
        <pc:spChg chg="mod">
          <ac:chgData name="Rachel Ann Lillywhite" userId="b0fe8be1-696a-4457-8be9-cc32cc53ebc9" providerId="ADAL" clId="{1BDD9141-86EC-40B8-98AB-DDB0DFFCCC77}" dt="2021-10-01T12:55:32.620" v="2296"/>
          <ac:spMkLst>
            <pc:docMk/>
            <pc:sldMk cId="3807220119" sldId="493"/>
            <ac:spMk id="7" creationId="{4CD08565-CD35-4C50-A9C4-08425C10FFF7}"/>
          </ac:spMkLst>
        </pc:spChg>
        <pc:spChg chg="mod">
          <ac:chgData name="Rachel Ann Lillywhite" userId="b0fe8be1-696a-4457-8be9-cc32cc53ebc9" providerId="ADAL" clId="{1BDD9141-86EC-40B8-98AB-DDB0DFFCCC77}" dt="2021-10-01T12:56:16.731" v="2302"/>
          <ac:spMkLst>
            <pc:docMk/>
            <pc:sldMk cId="3807220119" sldId="493"/>
            <ac:spMk id="8" creationId="{4FAE8167-0BFD-4702-A935-55841B6A456D}"/>
          </ac:spMkLst>
        </pc:spChg>
        <pc:grpChg chg="add mod">
          <ac:chgData name="Rachel Ann Lillywhite" userId="b0fe8be1-696a-4457-8be9-cc32cc53ebc9" providerId="ADAL" clId="{1BDD9141-86EC-40B8-98AB-DDB0DFFCCC77}" dt="2021-10-01T12:55:49.776" v="2300" actId="1076"/>
          <ac:grpSpMkLst>
            <pc:docMk/>
            <pc:sldMk cId="3807220119" sldId="493"/>
            <ac:grpSpMk id="6" creationId="{64009964-700C-4C44-A322-8DB81E4641D4}"/>
          </ac:grpSpMkLst>
        </pc:grpChg>
        <pc:picChg chg="mod">
          <ac:chgData name="Rachel Ann Lillywhite" userId="b0fe8be1-696a-4457-8be9-cc32cc53ebc9" providerId="ADAL" clId="{1BDD9141-86EC-40B8-98AB-DDB0DFFCCC77}" dt="2021-10-01T12:55:41.541" v="2299" actId="1076"/>
          <ac:picMkLst>
            <pc:docMk/>
            <pc:sldMk cId="3807220119" sldId="493"/>
            <ac:picMk id="4" creationId="{37C1DE31-A14A-4D81-9D9D-F540AE297DF1}"/>
          </ac:picMkLst>
        </pc:picChg>
      </pc:sldChg>
      <pc:sldChg chg="add del">
        <pc:chgData name="Rachel Ann Lillywhite" userId="b0fe8be1-696a-4457-8be9-cc32cc53ebc9" providerId="ADAL" clId="{1BDD9141-86EC-40B8-98AB-DDB0DFFCCC77}" dt="2021-10-18T12:40:14.874" v="5485" actId="47"/>
        <pc:sldMkLst>
          <pc:docMk/>
          <pc:sldMk cId="3950497620" sldId="493"/>
        </pc:sldMkLst>
      </pc:sldChg>
      <pc:sldChg chg="del">
        <pc:chgData name="Rachel Ann Lillywhite" userId="b0fe8be1-696a-4457-8be9-cc32cc53ebc9" providerId="ADAL" clId="{1BDD9141-86EC-40B8-98AB-DDB0DFFCCC77}" dt="2021-10-01T12:44:54.072" v="1931" actId="47"/>
        <pc:sldMkLst>
          <pc:docMk/>
          <pc:sldMk cId="2161700555" sldId="495"/>
        </pc:sldMkLst>
      </pc:sldChg>
      <pc:sldChg chg="del">
        <pc:chgData name="Rachel Ann Lillywhite" userId="b0fe8be1-696a-4457-8be9-cc32cc53ebc9" providerId="ADAL" clId="{1BDD9141-86EC-40B8-98AB-DDB0DFFCCC77}" dt="2021-10-01T12:38:51.544" v="1698" actId="47"/>
        <pc:sldMkLst>
          <pc:docMk/>
          <pc:sldMk cId="2158628307" sldId="496"/>
        </pc:sldMkLst>
      </pc:sldChg>
      <pc:sldChg chg="del">
        <pc:chgData name="Rachel Ann Lillywhite" userId="b0fe8be1-696a-4457-8be9-cc32cc53ebc9" providerId="ADAL" clId="{1BDD9141-86EC-40B8-98AB-DDB0DFFCCC77}" dt="2021-10-01T12:38:17.776" v="1697" actId="47"/>
        <pc:sldMkLst>
          <pc:docMk/>
          <pc:sldMk cId="602286233" sldId="497"/>
        </pc:sldMkLst>
      </pc:sldChg>
      <pc:sldChg chg="del">
        <pc:chgData name="Rachel Ann Lillywhite" userId="b0fe8be1-696a-4457-8be9-cc32cc53ebc9" providerId="ADAL" clId="{1BDD9141-86EC-40B8-98AB-DDB0DFFCCC77}" dt="2021-10-01T12:39:06.903" v="1701" actId="47"/>
        <pc:sldMkLst>
          <pc:docMk/>
          <pc:sldMk cId="3954515940" sldId="498"/>
        </pc:sldMkLst>
      </pc:sldChg>
      <pc:sldChg chg="addSp modSp add mod">
        <pc:chgData name="Rachel Ann Lillywhite" userId="b0fe8be1-696a-4457-8be9-cc32cc53ebc9" providerId="ADAL" clId="{1BDD9141-86EC-40B8-98AB-DDB0DFFCCC77}" dt="2021-10-20T14:39:39.718" v="14878" actId="1035"/>
        <pc:sldMkLst>
          <pc:docMk/>
          <pc:sldMk cId="1695256830" sldId="499"/>
        </pc:sldMkLst>
        <pc:spChg chg="add mod">
          <ac:chgData name="Rachel Ann Lillywhite" userId="b0fe8be1-696a-4457-8be9-cc32cc53ebc9" providerId="ADAL" clId="{1BDD9141-86EC-40B8-98AB-DDB0DFFCCC77}" dt="2021-10-01T11:11:30.593" v="181" actId="1037"/>
          <ac:spMkLst>
            <pc:docMk/>
            <pc:sldMk cId="1695256830" sldId="499"/>
            <ac:spMk id="2" creationId="{15621D67-E437-40D2-B1C2-04B39796D123}"/>
          </ac:spMkLst>
        </pc:spChg>
        <pc:spChg chg="add mod">
          <ac:chgData name="Rachel Ann Lillywhite" userId="b0fe8be1-696a-4457-8be9-cc32cc53ebc9" providerId="ADAL" clId="{1BDD9141-86EC-40B8-98AB-DDB0DFFCCC77}" dt="2021-10-20T14:39:39.718" v="14878" actId="1035"/>
          <ac:spMkLst>
            <pc:docMk/>
            <pc:sldMk cId="1695256830" sldId="499"/>
            <ac:spMk id="3" creationId="{FBBA459F-2983-4C34-8656-6AFFE146681B}"/>
          </ac:spMkLst>
        </pc:spChg>
        <pc:picChg chg="mod">
          <ac:chgData name="Rachel Ann Lillywhite" userId="b0fe8be1-696a-4457-8be9-cc32cc53ebc9" providerId="ADAL" clId="{1BDD9141-86EC-40B8-98AB-DDB0DFFCCC77}" dt="2021-10-01T11:11:30.593" v="181" actId="1037"/>
          <ac:picMkLst>
            <pc:docMk/>
            <pc:sldMk cId="1695256830" sldId="499"/>
            <ac:picMk id="6" creationId="{8C47DF46-596A-478E-AE2A-FA33DCB5F76A}"/>
          </ac:picMkLst>
        </pc:picChg>
      </pc:sldChg>
      <pc:sldChg chg="addSp delSp modSp new del mod">
        <pc:chgData name="Rachel Ann Lillywhite" userId="b0fe8be1-696a-4457-8be9-cc32cc53ebc9" providerId="ADAL" clId="{1BDD9141-86EC-40B8-98AB-DDB0DFFCCC77}" dt="2021-10-01T11:18:06.945" v="252" actId="47"/>
        <pc:sldMkLst>
          <pc:docMk/>
          <pc:sldMk cId="769887169" sldId="500"/>
        </pc:sldMkLst>
        <pc:spChg chg="del">
          <ac:chgData name="Rachel Ann Lillywhite" userId="b0fe8be1-696a-4457-8be9-cc32cc53ebc9" providerId="ADAL" clId="{1BDD9141-86EC-40B8-98AB-DDB0DFFCCC77}" dt="2021-10-01T11:16:25.312" v="233" actId="478"/>
          <ac:spMkLst>
            <pc:docMk/>
            <pc:sldMk cId="769887169" sldId="500"/>
            <ac:spMk id="2" creationId="{9229748F-93E8-4986-A78A-A7C7EEFB9DEE}"/>
          </ac:spMkLst>
        </pc:spChg>
        <pc:spChg chg="del">
          <ac:chgData name="Rachel Ann Lillywhite" userId="b0fe8be1-696a-4457-8be9-cc32cc53ebc9" providerId="ADAL" clId="{1BDD9141-86EC-40B8-98AB-DDB0DFFCCC77}" dt="2021-10-01T11:16:23.851" v="232" actId="478"/>
          <ac:spMkLst>
            <pc:docMk/>
            <pc:sldMk cId="769887169" sldId="500"/>
            <ac:spMk id="3" creationId="{E9AD39CD-68E0-42B2-A930-2A4091CD698E}"/>
          </ac:spMkLst>
        </pc:spChg>
        <pc:spChg chg="add del mod">
          <ac:chgData name="Rachel Ann Lillywhite" userId="b0fe8be1-696a-4457-8be9-cc32cc53ebc9" providerId="ADAL" clId="{1BDD9141-86EC-40B8-98AB-DDB0DFFCCC77}" dt="2021-10-01T11:16:50.049" v="239" actId="478"/>
          <ac:spMkLst>
            <pc:docMk/>
            <pc:sldMk cId="769887169" sldId="500"/>
            <ac:spMk id="4" creationId="{39326886-0357-4AB4-A4B1-A68F9FFC00AF}"/>
          </ac:spMkLst>
        </pc:spChg>
        <pc:spChg chg="add mod">
          <ac:chgData name="Rachel Ann Lillywhite" userId="b0fe8be1-696a-4457-8be9-cc32cc53ebc9" providerId="ADAL" clId="{1BDD9141-86EC-40B8-98AB-DDB0DFFCCC77}" dt="2021-10-01T11:16:41.446" v="236"/>
          <ac:spMkLst>
            <pc:docMk/>
            <pc:sldMk cId="769887169" sldId="500"/>
            <ac:spMk id="5" creationId="{519B20D9-2145-460C-8B4D-2EBFD293B58B}"/>
          </ac:spMkLst>
        </pc:spChg>
        <pc:spChg chg="add mod">
          <ac:chgData name="Rachel Ann Lillywhite" userId="b0fe8be1-696a-4457-8be9-cc32cc53ebc9" providerId="ADAL" clId="{1BDD9141-86EC-40B8-98AB-DDB0DFFCCC77}" dt="2021-10-01T11:16:41.446" v="236"/>
          <ac:spMkLst>
            <pc:docMk/>
            <pc:sldMk cId="769887169" sldId="500"/>
            <ac:spMk id="6" creationId="{12DDB055-A506-4DA7-BB13-F35FBEDB0BBE}"/>
          </ac:spMkLst>
        </pc:spChg>
        <pc:spChg chg="add mod">
          <ac:chgData name="Rachel Ann Lillywhite" userId="b0fe8be1-696a-4457-8be9-cc32cc53ebc9" providerId="ADAL" clId="{1BDD9141-86EC-40B8-98AB-DDB0DFFCCC77}" dt="2021-10-01T11:16:41.446" v="236"/>
          <ac:spMkLst>
            <pc:docMk/>
            <pc:sldMk cId="769887169" sldId="500"/>
            <ac:spMk id="7" creationId="{21AB5920-2C21-4246-8853-FC6BAB0F8DEC}"/>
          </ac:spMkLst>
        </pc:spChg>
        <pc:spChg chg="add mod">
          <ac:chgData name="Rachel Ann Lillywhite" userId="b0fe8be1-696a-4457-8be9-cc32cc53ebc9" providerId="ADAL" clId="{1BDD9141-86EC-40B8-98AB-DDB0DFFCCC77}" dt="2021-10-01T11:16:41.446" v="236"/>
          <ac:spMkLst>
            <pc:docMk/>
            <pc:sldMk cId="769887169" sldId="500"/>
            <ac:spMk id="8" creationId="{83CD05C6-EA8D-4D52-961B-1800F7BBEC31}"/>
          </ac:spMkLst>
        </pc:spChg>
        <pc:spChg chg="add mod">
          <ac:chgData name="Rachel Ann Lillywhite" userId="b0fe8be1-696a-4457-8be9-cc32cc53ebc9" providerId="ADAL" clId="{1BDD9141-86EC-40B8-98AB-DDB0DFFCCC77}" dt="2021-10-01T11:16:41.446" v="236"/>
          <ac:spMkLst>
            <pc:docMk/>
            <pc:sldMk cId="769887169" sldId="500"/>
            <ac:spMk id="9" creationId="{BB5C0505-A15B-4F86-B816-74562607924F}"/>
          </ac:spMkLst>
        </pc:spChg>
        <pc:spChg chg="add mod">
          <ac:chgData name="Rachel Ann Lillywhite" userId="b0fe8be1-696a-4457-8be9-cc32cc53ebc9" providerId="ADAL" clId="{1BDD9141-86EC-40B8-98AB-DDB0DFFCCC77}" dt="2021-10-01T11:16:41.446" v="236"/>
          <ac:spMkLst>
            <pc:docMk/>
            <pc:sldMk cId="769887169" sldId="500"/>
            <ac:spMk id="10" creationId="{1CC791F1-609B-4B3F-9847-125E728A2113}"/>
          </ac:spMkLst>
        </pc:spChg>
        <pc:spChg chg="add mod">
          <ac:chgData name="Rachel Ann Lillywhite" userId="b0fe8be1-696a-4457-8be9-cc32cc53ebc9" providerId="ADAL" clId="{1BDD9141-86EC-40B8-98AB-DDB0DFFCCC77}" dt="2021-10-01T11:16:41.446" v="236"/>
          <ac:spMkLst>
            <pc:docMk/>
            <pc:sldMk cId="769887169" sldId="500"/>
            <ac:spMk id="11" creationId="{20803F54-B9D2-484D-A556-659E68555629}"/>
          </ac:spMkLst>
        </pc:spChg>
        <pc:spChg chg="add mod">
          <ac:chgData name="Rachel Ann Lillywhite" userId="b0fe8be1-696a-4457-8be9-cc32cc53ebc9" providerId="ADAL" clId="{1BDD9141-86EC-40B8-98AB-DDB0DFFCCC77}" dt="2021-10-01T11:16:41.446" v="236"/>
          <ac:spMkLst>
            <pc:docMk/>
            <pc:sldMk cId="769887169" sldId="500"/>
            <ac:spMk id="12" creationId="{BE1A3877-FA16-49F8-9B6C-5D4BFD8F3824}"/>
          </ac:spMkLst>
        </pc:spChg>
        <pc:spChg chg="add del mod">
          <ac:chgData name="Rachel Ann Lillywhite" userId="b0fe8be1-696a-4457-8be9-cc32cc53ebc9" providerId="ADAL" clId="{1BDD9141-86EC-40B8-98AB-DDB0DFFCCC77}" dt="2021-10-01T11:17:38.744" v="248" actId="478"/>
          <ac:spMkLst>
            <pc:docMk/>
            <pc:sldMk cId="769887169" sldId="500"/>
            <ac:spMk id="13" creationId="{7FD1BDF1-1C69-4ACA-AA4D-07CA2205C9F7}"/>
          </ac:spMkLst>
        </pc:spChg>
        <pc:spChg chg="add mod">
          <ac:chgData name="Rachel Ann Lillywhite" userId="b0fe8be1-696a-4457-8be9-cc32cc53ebc9" providerId="ADAL" clId="{1BDD9141-86EC-40B8-98AB-DDB0DFFCCC77}" dt="2021-10-01T11:16:41.446" v="236"/>
          <ac:spMkLst>
            <pc:docMk/>
            <pc:sldMk cId="769887169" sldId="500"/>
            <ac:spMk id="14" creationId="{0AEFC962-EC61-496B-977C-CB0D8C87414B}"/>
          </ac:spMkLst>
        </pc:spChg>
      </pc:sldChg>
      <pc:sldChg chg="addSp delSp modSp add mod">
        <pc:chgData name="Rachel Ann Lillywhite" userId="b0fe8be1-696a-4457-8be9-cc32cc53ebc9" providerId="ADAL" clId="{1BDD9141-86EC-40B8-98AB-DDB0DFFCCC77}" dt="2021-10-27T10:23:54.957" v="15348" actId="207"/>
        <pc:sldMkLst>
          <pc:docMk/>
          <pc:sldMk cId="956598502" sldId="501"/>
        </pc:sldMkLst>
        <pc:spChg chg="del">
          <ac:chgData name="Rachel Ann Lillywhite" userId="b0fe8be1-696a-4457-8be9-cc32cc53ebc9" providerId="ADAL" clId="{1BDD9141-86EC-40B8-98AB-DDB0DFFCCC77}" dt="2021-10-01T11:17:07.758" v="242" actId="478"/>
          <ac:spMkLst>
            <pc:docMk/>
            <pc:sldMk cId="956598502" sldId="501"/>
            <ac:spMk id="2" creationId="{15621D67-E437-40D2-B1C2-04B39796D123}"/>
          </ac:spMkLst>
        </pc:spChg>
        <pc:spChg chg="del">
          <ac:chgData name="Rachel Ann Lillywhite" userId="b0fe8be1-696a-4457-8be9-cc32cc53ebc9" providerId="ADAL" clId="{1BDD9141-86EC-40B8-98AB-DDB0DFFCCC77}" dt="2021-10-01T11:17:07.758" v="242" actId="478"/>
          <ac:spMkLst>
            <pc:docMk/>
            <pc:sldMk cId="956598502" sldId="501"/>
            <ac:spMk id="3" creationId="{FBBA459F-2983-4C34-8656-6AFFE146681B}"/>
          </ac:spMkLst>
        </pc:spChg>
        <pc:spChg chg="add mod">
          <ac:chgData name="Rachel Ann Lillywhite" userId="b0fe8be1-696a-4457-8be9-cc32cc53ebc9" providerId="ADAL" clId="{1BDD9141-86EC-40B8-98AB-DDB0DFFCCC77}" dt="2021-10-19T07:57:31.379" v="6656" actId="164"/>
          <ac:spMkLst>
            <pc:docMk/>
            <pc:sldMk cId="956598502" sldId="501"/>
            <ac:spMk id="4" creationId="{5BF081EA-B865-440D-8EB9-B2FF59D934A6}"/>
          </ac:spMkLst>
        </pc:spChg>
        <pc:spChg chg="add mod">
          <ac:chgData name="Rachel Ann Lillywhite" userId="b0fe8be1-696a-4457-8be9-cc32cc53ebc9" providerId="ADAL" clId="{1BDD9141-86EC-40B8-98AB-DDB0DFFCCC77}" dt="2021-10-05T15:09:39.643" v="3618" actId="207"/>
          <ac:spMkLst>
            <pc:docMk/>
            <pc:sldMk cId="956598502" sldId="501"/>
            <ac:spMk id="5" creationId="{CB8C1BB6-3327-4BB7-AB68-AFC2467D6DEA}"/>
          </ac:spMkLst>
        </pc:spChg>
        <pc:spChg chg="add mod">
          <ac:chgData name="Rachel Ann Lillywhite" userId="b0fe8be1-696a-4457-8be9-cc32cc53ebc9" providerId="ADAL" clId="{1BDD9141-86EC-40B8-98AB-DDB0DFFCCC77}" dt="2021-10-01T12:09:41.335" v="1169" actId="1076"/>
          <ac:spMkLst>
            <pc:docMk/>
            <pc:sldMk cId="956598502" sldId="501"/>
            <ac:spMk id="7" creationId="{1652A6DE-4AE9-493A-B2F9-2EF97CD791E2}"/>
          </ac:spMkLst>
        </pc:spChg>
        <pc:spChg chg="add mod">
          <ac:chgData name="Rachel Ann Lillywhite" userId="b0fe8be1-696a-4457-8be9-cc32cc53ebc9" providerId="ADAL" clId="{1BDD9141-86EC-40B8-98AB-DDB0DFFCCC77}" dt="2021-10-27T10:23:54.957" v="15348" actId="207"/>
          <ac:spMkLst>
            <pc:docMk/>
            <pc:sldMk cId="956598502" sldId="501"/>
            <ac:spMk id="8" creationId="{F6179A64-0787-48DA-88DC-8BB5760C74EB}"/>
          </ac:spMkLst>
        </pc:spChg>
        <pc:spChg chg="add mod">
          <ac:chgData name="Rachel Ann Lillywhite" userId="b0fe8be1-696a-4457-8be9-cc32cc53ebc9" providerId="ADAL" clId="{1BDD9141-86EC-40B8-98AB-DDB0DFFCCC77}" dt="2021-10-01T11:37:07.808" v="543" actId="1076"/>
          <ac:spMkLst>
            <pc:docMk/>
            <pc:sldMk cId="956598502" sldId="501"/>
            <ac:spMk id="9" creationId="{9022F732-D394-4139-B12F-733846BCCCBF}"/>
          </ac:spMkLst>
        </pc:spChg>
        <pc:spChg chg="add del mod">
          <ac:chgData name="Rachel Ann Lillywhite" userId="b0fe8be1-696a-4457-8be9-cc32cc53ebc9" providerId="ADAL" clId="{1BDD9141-86EC-40B8-98AB-DDB0DFFCCC77}" dt="2021-10-01T11:26:54.680" v="318" actId="478"/>
          <ac:spMkLst>
            <pc:docMk/>
            <pc:sldMk cId="956598502" sldId="501"/>
            <ac:spMk id="11" creationId="{5F8C1360-1846-447C-931F-B0D0EFEA6393}"/>
          </ac:spMkLst>
        </pc:spChg>
        <pc:spChg chg="add mod">
          <ac:chgData name="Rachel Ann Lillywhite" userId="b0fe8be1-696a-4457-8be9-cc32cc53ebc9" providerId="ADAL" clId="{1BDD9141-86EC-40B8-98AB-DDB0DFFCCC77}" dt="2021-10-19T07:57:31.379" v="6656" actId="164"/>
          <ac:spMkLst>
            <pc:docMk/>
            <pc:sldMk cId="956598502" sldId="501"/>
            <ac:spMk id="13" creationId="{C077EC3C-C38E-4802-BDC6-8693A4B5B927}"/>
          </ac:spMkLst>
        </pc:spChg>
        <pc:spChg chg="add mod">
          <ac:chgData name="Rachel Ann Lillywhite" userId="b0fe8be1-696a-4457-8be9-cc32cc53ebc9" providerId="ADAL" clId="{1BDD9141-86EC-40B8-98AB-DDB0DFFCCC77}" dt="2021-10-19T07:57:31.379" v="6656" actId="164"/>
          <ac:spMkLst>
            <pc:docMk/>
            <pc:sldMk cId="956598502" sldId="501"/>
            <ac:spMk id="14" creationId="{0C039885-8139-4635-9CA1-AD763017F569}"/>
          </ac:spMkLst>
        </pc:spChg>
        <pc:spChg chg="add mod topLvl">
          <ac:chgData name="Rachel Ann Lillywhite" userId="b0fe8be1-696a-4457-8be9-cc32cc53ebc9" providerId="ADAL" clId="{1BDD9141-86EC-40B8-98AB-DDB0DFFCCC77}" dt="2021-10-19T13:28:43.751" v="9356" actId="165"/>
          <ac:spMkLst>
            <pc:docMk/>
            <pc:sldMk cId="956598502" sldId="501"/>
            <ac:spMk id="15" creationId="{F0DC5EFE-0966-4C5A-B050-4B7D60F21487}"/>
          </ac:spMkLst>
        </pc:spChg>
        <pc:spChg chg="add mod topLvl">
          <ac:chgData name="Rachel Ann Lillywhite" userId="b0fe8be1-696a-4457-8be9-cc32cc53ebc9" providerId="ADAL" clId="{1BDD9141-86EC-40B8-98AB-DDB0DFFCCC77}" dt="2021-10-19T13:28:53.590" v="9364" actId="20577"/>
          <ac:spMkLst>
            <pc:docMk/>
            <pc:sldMk cId="956598502" sldId="501"/>
            <ac:spMk id="16" creationId="{A920C91C-647C-478A-9F64-4A2ADB5D54E8}"/>
          </ac:spMkLst>
        </pc:spChg>
        <pc:spChg chg="add mod topLvl">
          <ac:chgData name="Rachel Ann Lillywhite" userId="b0fe8be1-696a-4457-8be9-cc32cc53ebc9" providerId="ADAL" clId="{1BDD9141-86EC-40B8-98AB-DDB0DFFCCC77}" dt="2021-10-19T13:28:43.751" v="9356" actId="165"/>
          <ac:spMkLst>
            <pc:docMk/>
            <pc:sldMk cId="956598502" sldId="501"/>
            <ac:spMk id="17" creationId="{0066B353-86C2-4362-BFED-0C0FF3F0D835}"/>
          </ac:spMkLst>
        </pc:spChg>
        <pc:spChg chg="add mod">
          <ac:chgData name="Rachel Ann Lillywhite" userId="b0fe8be1-696a-4457-8be9-cc32cc53ebc9" providerId="ADAL" clId="{1BDD9141-86EC-40B8-98AB-DDB0DFFCCC77}" dt="2021-10-19T07:57:37.162" v="6658" actId="1076"/>
          <ac:spMkLst>
            <pc:docMk/>
            <pc:sldMk cId="956598502" sldId="501"/>
            <ac:spMk id="19" creationId="{CDC812FA-F43D-4C70-9E44-62FC19BD1606}"/>
          </ac:spMkLst>
        </pc:spChg>
        <pc:spChg chg="mod topLvl">
          <ac:chgData name="Rachel Ann Lillywhite" userId="b0fe8be1-696a-4457-8be9-cc32cc53ebc9" providerId="ADAL" clId="{1BDD9141-86EC-40B8-98AB-DDB0DFFCCC77}" dt="2021-10-20T11:25:11.696" v="13389" actId="165"/>
          <ac:spMkLst>
            <pc:docMk/>
            <pc:sldMk cId="956598502" sldId="501"/>
            <ac:spMk id="20" creationId="{D2B4B497-5926-4154-8AB6-D33E2110F531}"/>
          </ac:spMkLst>
        </pc:spChg>
        <pc:spChg chg="mod topLvl">
          <ac:chgData name="Rachel Ann Lillywhite" userId="b0fe8be1-696a-4457-8be9-cc32cc53ebc9" providerId="ADAL" clId="{1BDD9141-86EC-40B8-98AB-DDB0DFFCCC77}" dt="2021-10-20T11:25:16.921" v="13390" actId="1076"/>
          <ac:spMkLst>
            <pc:docMk/>
            <pc:sldMk cId="956598502" sldId="501"/>
            <ac:spMk id="21" creationId="{0530D7CC-692E-4371-8B09-46F5D856D02C}"/>
          </ac:spMkLst>
        </pc:spChg>
        <pc:spChg chg="mod topLvl">
          <ac:chgData name="Rachel Ann Lillywhite" userId="b0fe8be1-696a-4457-8be9-cc32cc53ebc9" providerId="ADAL" clId="{1BDD9141-86EC-40B8-98AB-DDB0DFFCCC77}" dt="2021-10-20T11:25:11.696" v="13389" actId="165"/>
          <ac:spMkLst>
            <pc:docMk/>
            <pc:sldMk cId="956598502" sldId="501"/>
            <ac:spMk id="22" creationId="{4C68766A-F708-4CF1-B3AD-311EE5F933D9}"/>
          </ac:spMkLst>
        </pc:spChg>
        <pc:spChg chg="add mod">
          <ac:chgData name="Rachel Ann Lillywhite" userId="b0fe8be1-696a-4457-8be9-cc32cc53ebc9" providerId="ADAL" clId="{1BDD9141-86EC-40B8-98AB-DDB0DFFCCC77}" dt="2021-10-19T07:57:22.656" v="6653" actId="1076"/>
          <ac:spMkLst>
            <pc:docMk/>
            <pc:sldMk cId="956598502" sldId="501"/>
            <ac:spMk id="23" creationId="{B6E7F59E-21C9-49F9-8483-59F5AA335E36}"/>
          </ac:spMkLst>
        </pc:spChg>
        <pc:spChg chg="mod topLvl">
          <ac:chgData name="Rachel Ann Lillywhite" userId="b0fe8be1-696a-4457-8be9-cc32cc53ebc9" providerId="ADAL" clId="{1BDD9141-86EC-40B8-98AB-DDB0DFFCCC77}" dt="2021-10-01T11:36:36.368" v="534" actId="165"/>
          <ac:spMkLst>
            <pc:docMk/>
            <pc:sldMk cId="956598502" sldId="501"/>
            <ac:spMk id="24" creationId="{B554CC00-E171-45F2-8498-D878631B704E}"/>
          </ac:spMkLst>
        </pc:spChg>
        <pc:spChg chg="mod topLvl">
          <ac:chgData name="Rachel Ann Lillywhite" userId="b0fe8be1-696a-4457-8be9-cc32cc53ebc9" providerId="ADAL" clId="{1BDD9141-86EC-40B8-98AB-DDB0DFFCCC77}" dt="2021-10-27T10:07:42.462" v="15272" actId="255"/>
          <ac:spMkLst>
            <pc:docMk/>
            <pc:sldMk cId="956598502" sldId="501"/>
            <ac:spMk id="25" creationId="{8EFF8D1A-9B98-4167-9F7C-410D62B9E418}"/>
          </ac:spMkLst>
        </pc:spChg>
        <pc:spChg chg="mod topLvl">
          <ac:chgData name="Rachel Ann Lillywhite" userId="b0fe8be1-696a-4457-8be9-cc32cc53ebc9" providerId="ADAL" clId="{1BDD9141-86EC-40B8-98AB-DDB0DFFCCC77}" dt="2021-10-01T11:36:36.368" v="534" actId="165"/>
          <ac:spMkLst>
            <pc:docMk/>
            <pc:sldMk cId="956598502" sldId="501"/>
            <ac:spMk id="26" creationId="{9CBCA672-700F-4307-BB40-E3FA6205FD3E}"/>
          </ac:spMkLst>
        </pc:spChg>
        <pc:spChg chg="add mod">
          <ac:chgData name="Rachel Ann Lillywhite" userId="b0fe8be1-696a-4457-8be9-cc32cc53ebc9" providerId="ADAL" clId="{1BDD9141-86EC-40B8-98AB-DDB0DFFCCC77}" dt="2021-10-19T07:56:43.833" v="6647" actId="1076"/>
          <ac:spMkLst>
            <pc:docMk/>
            <pc:sldMk cId="956598502" sldId="501"/>
            <ac:spMk id="27" creationId="{E4A699EB-74AC-4F25-8189-69C9356D386A}"/>
          </ac:spMkLst>
        </pc:spChg>
        <pc:grpChg chg="add del mod">
          <ac:chgData name="Rachel Ann Lillywhite" userId="b0fe8be1-696a-4457-8be9-cc32cc53ebc9" providerId="ADAL" clId="{1BDD9141-86EC-40B8-98AB-DDB0DFFCCC77}" dt="2021-10-20T11:25:11.696" v="13389" actId="165"/>
          <ac:grpSpMkLst>
            <pc:docMk/>
            <pc:sldMk cId="956598502" sldId="501"/>
            <ac:grpSpMk id="2" creationId="{39D2069F-BA8C-4BC4-BFFF-FD4230D4DF2A}"/>
          </ac:grpSpMkLst>
        </pc:grpChg>
        <pc:grpChg chg="add mod">
          <ac:chgData name="Rachel Ann Lillywhite" userId="b0fe8be1-696a-4457-8be9-cc32cc53ebc9" providerId="ADAL" clId="{1BDD9141-86EC-40B8-98AB-DDB0DFFCCC77}" dt="2021-10-19T07:57:34.648" v="6657" actId="1076"/>
          <ac:grpSpMkLst>
            <pc:docMk/>
            <pc:sldMk cId="956598502" sldId="501"/>
            <ac:grpSpMk id="3" creationId="{B03941FA-39F6-4EC7-81A3-76908C00767E}"/>
          </ac:grpSpMkLst>
        </pc:grpChg>
        <pc:grpChg chg="add del mod">
          <ac:chgData name="Rachel Ann Lillywhite" userId="b0fe8be1-696a-4457-8be9-cc32cc53ebc9" providerId="ADAL" clId="{1BDD9141-86EC-40B8-98AB-DDB0DFFCCC77}" dt="2021-10-19T13:28:43.751" v="9356" actId="165"/>
          <ac:grpSpMkLst>
            <pc:docMk/>
            <pc:sldMk cId="956598502" sldId="501"/>
            <ac:grpSpMk id="18" creationId="{7BE0C937-2143-4E38-988F-9455B2066D90}"/>
          </ac:grpSpMkLst>
        </pc:grpChg>
        <pc:grpChg chg="add del mod">
          <ac:chgData name="Rachel Ann Lillywhite" userId="b0fe8be1-696a-4457-8be9-cc32cc53ebc9" providerId="ADAL" clId="{1BDD9141-86EC-40B8-98AB-DDB0DFFCCC77}" dt="2021-10-01T11:36:42.327" v="535" actId="165"/>
          <ac:grpSpMkLst>
            <pc:docMk/>
            <pc:sldMk cId="956598502" sldId="501"/>
            <ac:grpSpMk id="19" creationId="{A70B941F-EC5C-4295-83FD-53224363BDCA}"/>
          </ac:grpSpMkLst>
        </pc:grpChg>
        <pc:grpChg chg="add del mod">
          <ac:chgData name="Rachel Ann Lillywhite" userId="b0fe8be1-696a-4457-8be9-cc32cc53ebc9" providerId="ADAL" clId="{1BDD9141-86EC-40B8-98AB-DDB0DFFCCC77}" dt="2021-10-01T11:36:36.368" v="534" actId="165"/>
          <ac:grpSpMkLst>
            <pc:docMk/>
            <pc:sldMk cId="956598502" sldId="501"/>
            <ac:grpSpMk id="23" creationId="{CBF04006-F6A3-4B88-AF50-8BEFD2766219}"/>
          </ac:grpSpMkLst>
        </pc:grpChg>
        <pc:picChg chg="del">
          <ac:chgData name="Rachel Ann Lillywhite" userId="b0fe8be1-696a-4457-8be9-cc32cc53ebc9" providerId="ADAL" clId="{1BDD9141-86EC-40B8-98AB-DDB0DFFCCC77}" dt="2021-10-01T11:17:03.145" v="241" actId="478"/>
          <ac:picMkLst>
            <pc:docMk/>
            <pc:sldMk cId="956598502" sldId="501"/>
            <ac:picMk id="6" creationId="{8C47DF46-596A-478E-AE2A-FA33DCB5F76A}"/>
          </ac:picMkLst>
        </pc:picChg>
        <pc:picChg chg="add del mod">
          <ac:chgData name="Rachel Ann Lillywhite" userId="b0fe8be1-696a-4457-8be9-cc32cc53ebc9" providerId="ADAL" clId="{1BDD9141-86EC-40B8-98AB-DDB0DFFCCC77}" dt="2021-10-01T11:26:55.931" v="319" actId="478"/>
          <ac:picMkLst>
            <pc:docMk/>
            <pc:sldMk cId="956598502" sldId="501"/>
            <ac:picMk id="10" creationId="{669AEDCE-7611-4571-8F9C-BC16232AF63E}"/>
          </ac:picMkLst>
        </pc:picChg>
        <pc:picChg chg="add del mod">
          <ac:chgData name="Rachel Ann Lillywhite" userId="b0fe8be1-696a-4457-8be9-cc32cc53ebc9" providerId="ADAL" clId="{1BDD9141-86EC-40B8-98AB-DDB0DFFCCC77}" dt="2021-10-01T11:34:41.233" v="433" actId="478"/>
          <ac:picMkLst>
            <pc:docMk/>
            <pc:sldMk cId="956598502" sldId="501"/>
            <ac:picMk id="12" creationId="{19F322E4-245E-49A5-AD7D-E773B988985E}"/>
          </ac:picMkLst>
        </pc:picChg>
      </pc:sldChg>
      <pc:sldChg chg="addSp delSp modSp add mod modNotesTx">
        <pc:chgData name="Rachel Ann Lillywhite" userId="b0fe8be1-696a-4457-8be9-cc32cc53ebc9" providerId="ADAL" clId="{1BDD9141-86EC-40B8-98AB-DDB0DFFCCC77}" dt="2021-10-21T13:39:26.851" v="14909" actId="207"/>
        <pc:sldMkLst>
          <pc:docMk/>
          <pc:sldMk cId="3257897640" sldId="502"/>
        </pc:sldMkLst>
        <pc:spChg chg="add del">
          <ac:chgData name="Rachel Ann Lillywhite" userId="b0fe8be1-696a-4457-8be9-cc32cc53ebc9" providerId="ADAL" clId="{1BDD9141-86EC-40B8-98AB-DDB0DFFCCC77}" dt="2021-10-01T12:10:47.597" v="1173" actId="11529"/>
          <ac:spMkLst>
            <pc:docMk/>
            <pc:sldMk cId="3257897640" sldId="502"/>
            <ac:spMk id="2" creationId="{E1FE26A7-D197-4F95-B291-3C6C072D31BF}"/>
          </ac:spMkLst>
        </pc:spChg>
        <pc:spChg chg="mod">
          <ac:chgData name="Rachel Ann Lillywhite" userId="b0fe8be1-696a-4457-8be9-cc32cc53ebc9" providerId="ADAL" clId="{1BDD9141-86EC-40B8-98AB-DDB0DFFCCC77}" dt="2021-10-19T13:29:04.679" v="9365" actId="20577"/>
          <ac:spMkLst>
            <pc:docMk/>
            <pc:sldMk cId="3257897640" sldId="502"/>
            <ac:spMk id="9" creationId="{2ACD10D5-B358-410B-B962-5BC23379C9FC}"/>
          </ac:spMkLst>
        </pc:spChg>
        <pc:spChg chg="mod">
          <ac:chgData name="Rachel Ann Lillywhite" userId="b0fe8be1-696a-4457-8be9-cc32cc53ebc9" providerId="ADAL" clId="{1BDD9141-86EC-40B8-98AB-DDB0DFFCCC77}" dt="2021-10-21T13:39:14.530" v="14907" actId="207"/>
          <ac:spMkLst>
            <pc:docMk/>
            <pc:sldMk cId="3257897640" sldId="502"/>
            <ac:spMk id="10" creationId="{A2FDA205-EEF5-4FB6-AFA9-DD039F7769A3}"/>
          </ac:spMkLst>
        </pc:spChg>
        <pc:spChg chg="mod">
          <ac:chgData name="Rachel Ann Lillywhite" userId="b0fe8be1-696a-4457-8be9-cc32cc53ebc9" providerId="ADAL" clId="{1BDD9141-86EC-40B8-98AB-DDB0DFFCCC77}" dt="2021-10-21T13:39:21.672" v="14908" actId="207"/>
          <ac:spMkLst>
            <pc:docMk/>
            <pc:sldMk cId="3257897640" sldId="502"/>
            <ac:spMk id="11" creationId="{E3EF39CC-F83B-4790-9949-7F3A81F7E32A}"/>
          </ac:spMkLst>
        </pc:spChg>
        <pc:spChg chg="mod">
          <ac:chgData name="Rachel Ann Lillywhite" userId="b0fe8be1-696a-4457-8be9-cc32cc53ebc9" providerId="ADAL" clId="{1BDD9141-86EC-40B8-98AB-DDB0DFFCCC77}" dt="2021-10-01T12:09:15.024" v="1166" actId="1076"/>
          <ac:spMkLst>
            <pc:docMk/>
            <pc:sldMk cId="3257897640" sldId="502"/>
            <ac:spMk id="15" creationId="{CB12B5D9-0D89-4749-8586-B15CA31182B2}"/>
          </ac:spMkLst>
        </pc:spChg>
        <pc:spChg chg="mod">
          <ac:chgData name="Rachel Ann Lillywhite" userId="b0fe8be1-696a-4457-8be9-cc32cc53ebc9" providerId="ADAL" clId="{1BDD9141-86EC-40B8-98AB-DDB0DFFCCC77}" dt="2021-10-21T13:39:26.851" v="14909" actId="207"/>
          <ac:spMkLst>
            <pc:docMk/>
            <pc:sldMk cId="3257897640" sldId="502"/>
            <ac:spMk id="20" creationId="{A5A55612-253E-467E-9DCE-D86ED6C1E6B2}"/>
          </ac:spMkLst>
        </pc:spChg>
      </pc:sldChg>
      <pc:sldChg chg="modSp add mod modNotesTx">
        <pc:chgData name="Rachel Ann Lillywhite" userId="b0fe8be1-696a-4457-8be9-cc32cc53ebc9" providerId="ADAL" clId="{1BDD9141-86EC-40B8-98AB-DDB0DFFCCC77}" dt="2021-10-20T11:37:50.040" v="13578" actId="14100"/>
        <pc:sldMkLst>
          <pc:docMk/>
          <pc:sldMk cId="3967194181" sldId="503"/>
        </pc:sldMkLst>
        <pc:spChg chg="mod">
          <ac:chgData name="Rachel Ann Lillywhite" userId="b0fe8be1-696a-4457-8be9-cc32cc53ebc9" providerId="ADAL" clId="{1BDD9141-86EC-40B8-98AB-DDB0DFFCCC77}" dt="2021-10-19T13:29:09.308" v="9366" actId="20577"/>
          <ac:spMkLst>
            <pc:docMk/>
            <pc:sldMk cId="3967194181" sldId="503"/>
            <ac:spMk id="9" creationId="{2ACD10D5-B358-410B-B962-5BC23379C9FC}"/>
          </ac:spMkLst>
        </pc:spChg>
        <pc:spChg chg="mod">
          <ac:chgData name="Rachel Ann Lillywhite" userId="b0fe8be1-696a-4457-8be9-cc32cc53ebc9" providerId="ADAL" clId="{1BDD9141-86EC-40B8-98AB-DDB0DFFCCC77}" dt="2021-10-18T14:51:56.580" v="5871" actId="552"/>
          <ac:spMkLst>
            <pc:docMk/>
            <pc:sldMk cId="3967194181" sldId="503"/>
            <ac:spMk id="10" creationId="{A2FDA205-EEF5-4FB6-AFA9-DD039F7769A3}"/>
          </ac:spMkLst>
        </pc:spChg>
        <pc:spChg chg="mod">
          <ac:chgData name="Rachel Ann Lillywhite" userId="b0fe8be1-696a-4457-8be9-cc32cc53ebc9" providerId="ADAL" clId="{1BDD9141-86EC-40B8-98AB-DDB0DFFCCC77}" dt="2021-10-18T14:51:56.580" v="5871" actId="552"/>
          <ac:spMkLst>
            <pc:docMk/>
            <pc:sldMk cId="3967194181" sldId="503"/>
            <ac:spMk id="11" creationId="{E3EF39CC-F83B-4790-9949-7F3A81F7E32A}"/>
          </ac:spMkLst>
        </pc:spChg>
        <pc:spChg chg="mod">
          <ac:chgData name="Rachel Ann Lillywhite" userId="b0fe8be1-696a-4457-8be9-cc32cc53ebc9" providerId="ADAL" clId="{1BDD9141-86EC-40B8-98AB-DDB0DFFCCC77}" dt="2021-10-20T11:37:50.040" v="13578" actId="14100"/>
          <ac:spMkLst>
            <pc:docMk/>
            <pc:sldMk cId="3967194181" sldId="503"/>
            <ac:spMk id="20" creationId="{A5A55612-253E-467E-9DCE-D86ED6C1E6B2}"/>
          </ac:spMkLst>
        </pc:spChg>
      </pc:sldChg>
      <pc:sldChg chg="addSp delSp modSp add del mod ord">
        <pc:chgData name="Rachel Ann Lillywhite" userId="b0fe8be1-696a-4457-8be9-cc32cc53ebc9" providerId="ADAL" clId="{1BDD9141-86EC-40B8-98AB-DDB0DFFCCC77}" dt="2021-10-20T11:22:53.388" v="13319" actId="2696"/>
        <pc:sldMkLst>
          <pc:docMk/>
          <pc:sldMk cId="885314704" sldId="504"/>
        </pc:sldMkLst>
        <pc:spChg chg="del">
          <ac:chgData name="Rachel Ann Lillywhite" userId="b0fe8be1-696a-4457-8be9-cc32cc53ebc9" providerId="ADAL" clId="{1BDD9141-86EC-40B8-98AB-DDB0DFFCCC77}" dt="2021-10-01T12:19:03.814" v="1357" actId="478"/>
          <ac:spMkLst>
            <pc:docMk/>
            <pc:sldMk cId="885314704" sldId="504"/>
            <ac:spMk id="4" creationId="{5BF081EA-B865-440D-8EB9-B2FF59D934A6}"/>
          </ac:spMkLst>
        </pc:spChg>
        <pc:spChg chg="mod">
          <ac:chgData name="Rachel Ann Lillywhite" userId="b0fe8be1-696a-4457-8be9-cc32cc53ebc9" providerId="ADAL" clId="{1BDD9141-86EC-40B8-98AB-DDB0DFFCCC77}" dt="2021-10-04T13:03:07.969" v="3617" actId="1076"/>
          <ac:spMkLst>
            <pc:docMk/>
            <pc:sldMk cId="885314704" sldId="504"/>
            <ac:spMk id="7" creationId="{1652A6DE-4AE9-493A-B2F9-2EF97CD791E2}"/>
          </ac:spMkLst>
        </pc:spChg>
        <pc:spChg chg="mod">
          <ac:chgData name="Rachel Ann Lillywhite" userId="b0fe8be1-696a-4457-8be9-cc32cc53ebc9" providerId="ADAL" clId="{1BDD9141-86EC-40B8-98AB-DDB0DFFCCC77}" dt="2021-10-19T08:43:17.640" v="7586" actId="255"/>
          <ac:spMkLst>
            <pc:docMk/>
            <pc:sldMk cId="885314704" sldId="504"/>
            <ac:spMk id="8" creationId="{F6179A64-0787-48DA-88DC-8BB5760C74EB}"/>
          </ac:spMkLst>
        </pc:spChg>
        <pc:spChg chg="del">
          <ac:chgData name="Rachel Ann Lillywhite" userId="b0fe8be1-696a-4457-8be9-cc32cc53ebc9" providerId="ADAL" clId="{1BDD9141-86EC-40B8-98AB-DDB0DFFCCC77}" dt="2021-10-01T12:19:03.814" v="1357" actId="478"/>
          <ac:spMkLst>
            <pc:docMk/>
            <pc:sldMk cId="885314704" sldId="504"/>
            <ac:spMk id="13" creationId="{C077EC3C-C38E-4802-BDC6-8693A4B5B927}"/>
          </ac:spMkLst>
        </pc:spChg>
        <pc:spChg chg="del">
          <ac:chgData name="Rachel Ann Lillywhite" userId="b0fe8be1-696a-4457-8be9-cc32cc53ebc9" providerId="ADAL" clId="{1BDD9141-86EC-40B8-98AB-DDB0DFFCCC77}" dt="2021-10-01T12:19:03.814" v="1357" actId="478"/>
          <ac:spMkLst>
            <pc:docMk/>
            <pc:sldMk cId="885314704" sldId="504"/>
            <ac:spMk id="14" creationId="{0C039885-8139-4635-9CA1-AD763017F569}"/>
          </ac:spMkLst>
        </pc:spChg>
        <pc:spChg chg="add mod">
          <ac:chgData name="Rachel Ann Lillywhite" userId="b0fe8be1-696a-4457-8be9-cc32cc53ebc9" providerId="ADAL" clId="{1BDD9141-86EC-40B8-98AB-DDB0DFFCCC77}" dt="2021-10-19T13:29:20.856" v="9367" actId="1076"/>
          <ac:spMkLst>
            <pc:docMk/>
            <pc:sldMk cId="885314704" sldId="504"/>
            <ac:spMk id="19" creationId="{D7B02A22-E01E-47BA-A610-09898FBB5F12}"/>
          </ac:spMkLst>
        </pc:spChg>
        <pc:spChg chg="del">
          <ac:chgData name="Rachel Ann Lillywhite" userId="b0fe8be1-696a-4457-8be9-cc32cc53ebc9" providerId="ADAL" clId="{1BDD9141-86EC-40B8-98AB-DDB0DFFCCC77}" dt="2021-10-01T12:19:07.676" v="1358" actId="478"/>
          <ac:spMkLst>
            <pc:docMk/>
            <pc:sldMk cId="885314704" sldId="504"/>
            <ac:spMk id="20" creationId="{D2B4B497-5926-4154-8AB6-D33E2110F531}"/>
          </ac:spMkLst>
        </pc:spChg>
        <pc:spChg chg="del mod">
          <ac:chgData name="Rachel Ann Lillywhite" userId="b0fe8be1-696a-4457-8be9-cc32cc53ebc9" providerId="ADAL" clId="{1BDD9141-86EC-40B8-98AB-DDB0DFFCCC77}" dt="2021-10-01T12:19:07.676" v="1358" actId="478"/>
          <ac:spMkLst>
            <pc:docMk/>
            <pc:sldMk cId="885314704" sldId="504"/>
            <ac:spMk id="21" creationId="{0530D7CC-692E-4371-8B09-46F5D856D02C}"/>
          </ac:spMkLst>
        </pc:spChg>
        <pc:spChg chg="del">
          <ac:chgData name="Rachel Ann Lillywhite" userId="b0fe8be1-696a-4457-8be9-cc32cc53ebc9" providerId="ADAL" clId="{1BDD9141-86EC-40B8-98AB-DDB0DFFCCC77}" dt="2021-10-01T12:19:07.676" v="1358" actId="478"/>
          <ac:spMkLst>
            <pc:docMk/>
            <pc:sldMk cId="885314704" sldId="504"/>
            <ac:spMk id="22" creationId="{4C68766A-F708-4CF1-B3AD-311EE5F933D9}"/>
          </ac:spMkLst>
        </pc:spChg>
        <pc:spChg chg="add del mod">
          <ac:chgData name="Rachel Ann Lillywhite" userId="b0fe8be1-696a-4457-8be9-cc32cc53ebc9" providerId="ADAL" clId="{1BDD9141-86EC-40B8-98AB-DDB0DFFCCC77}" dt="2021-10-20T09:48:00.432" v="12528" actId="1076"/>
          <ac:spMkLst>
            <pc:docMk/>
            <pc:sldMk cId="885314704" sldId="504"/>
            <ac:spMk id="23" creationId="{4922A386-0ED4-438E-882A-10EB791D6B3F}"/>
          </ac:spMkLst>
        </pc:spChg>
        <pc:spChg chg="del">
          <ac:chgData name="Rachel Ann Lillywhite" userId="b0fe8be1-696a-4457-8be9-cc32cc53ebc9" providerId="ADAL" clId="{1BDD9141-86EC-40B8-98AB-DDB0DFFCCC77}" dt="2021-10-01T12:18:32.853" v="1354" actId="478"/>
          <ac:spMkLst>
            <pc:docMk/>
            <pc:sldMk cId="885314704" sldId="504"/>
            <ac:spMk id="24" creationId="{B554CC00-E171-45F2-8498-D878631B704E}"/>
          </ac:spMkLst>
        </pc:spChg>
        <pc:spChg chg="del">
          <ac:chgData name="Rachel Ann Lillywhite" userId="b0fe8be1-696a-4457-8be9-cc32cc53ebc9" providerId="ADAL" clId="{1BDD9141-86EC-40B8-98AB-DDB0DFFCCC77}" dt="2021-10-01T12:18:39.070" v="1355" actId="478"/>
          <ac:spMkLst>
            <pc:docMk/>
            <pc:sldMk cId="885314704" sldId="504"/>
            <ac:spMk id="25" creationId="{8EFF8D1A-9B98-4167-9F7C-410D62B9E418}"/>
          </ac:spMkLst>
        </pc:spChg>
        <pc:spChg chg="del">
          <ac:chgData name="Rachel Ann Lillywhite" userId="b0fe8be1-696a-4457-8be9-cc32cc53ebc9" providerId="ADAL" clId="{1BDD9141-86EC-40B8-98AB-DDB0DFFCCC77}" dt="2021-10-01T12:19:17.629" v="1360" actId="478"/>
          <ac:spMkLst>
            <pc:docMk/>
            <pc:sldMk cId="885314704" sldId="504"/>
            <ac:spMk id="26" creationId="{9CBCA672-700F-4307-BB40-E3FA6205FD3E}"/>
          </ac:spMkLst>
        </pc:spChg>
        <pc:spChg chg="add mod">
          <ac:chgData name="Rachel Ann Lillywhite" userId="b0fe8be1-696a-4457-8be9-cc32cc53ebc9" providerId="ADAL" clId="{1BDD9141-86EC-40B8-98AB-DDB0DFFCCC77}" dt="2021-10-20T09:47:54.624" v="12527" actId="1076"/>
          <ac:spMkLst>
            <pc:docMk/>
            <pc:sldMk cId="885314704" sldId="504"/>
            <ac:spMk id="27" creationId="{85C6EBE6-B80E-4369-8B01-3A84C27BEE3C}"/>
          </ac:spMkLst>
        </pc:spChg>
        <pc:grpChg chg="del">
          <ac:chgData name="Rachel Ann Lillywhite" userId="b0fe8be1-696a-4457-8be9-cc32cc53ebc9" providerId="ADAL" clId="{1BDD9141-86EC-40B8-98AB-DDB0DFFCCC77}" dt="2021-10-01T12:19:15.515" v="1359" actId="478"/>
          <ac:grpSpMkLst>
            <pc:docMk/>
            <pc:sldMk cId="885314704" sldId="504"/>
            <ac:grpSpMk id="18" creationId="{7BE0C937-2143-4E38-988F-9455B2066D90}"/>
          </ac:grpSpMkLst>
        </pc:grpChg>
      </pc:sldChg>
      <pc:sldChg chg="modSp add del mod setBg">
        <pc:chgData name="Rachel Ann Lillywhite" userId="b0fe8be1-696a-4457-8be9-cc32cc53ebc9" providerId="ADAL" clId="{1BDD9141-86EC-40B8-98AB-DDB0DFFCCC77}" dt="2021-10-20T11:24:40.793" v="13385" actId="47"/>
        <pc:sldMkLst>
          <pc:docMk/>
          <pc:sldMk cId="2384137049" sldId="504"/>
        </pc:sldMkLst>
        <pc:spChg chg="mod">
          <ac:chgData name="Rachel Ann Lillywhite" userId="b0fe8be1-696a-4457-8be9-cc32cc53ebc9" providerId="ADAL" clId="{1BDD9141-86EC-40B8-98AB-DDB0DFFCCC77}" dt="2021-10-20T11:24:37.849" v="13384" actId="20577"/>
          <ac:spMkLst>
            <pc:docMk/>
            <pc:sldMk cId="2384137049" sldId="504"/>
            <ac:spMk id="8" creationId="{F6179A64-0787-48DA-88DC-8BB5760C74EB}"/>
          </ac:spMkLst>
        </pc:spChg>
      </pc:sldChg>
      <pc:sldChg chg="addSp delSp modSp add mod ord modNotesTx">
        <pc:chgData name="Rachel Ann Lillywhite" userId="b0fe8be1-696a-4457-8be9-cc32cc53ebc9" providerId="ADAL" clId="{1BDD9141-86EC-40B8-98AB-DDB0DFFCCC77}" dt="2021-10-20T11:38:12.573" v="13579" actId="207"/>
        <pc:sldMkLst>
          <pc:docMk/>
          <pc:sldMk cId="3159496993" sldId="505"/>
        </pc:sldMkLst>
        <pc:spChg chg="add mod">
          <ac:chgData name="Rachel Ann Lillywhite" userId="b0fe8be1-696a-4457-8be9-cc32cc53ebc9" providerId="ADAL" clId="{1BDD9141-86EC-40B8-98AB-DDB0DFFCCC77}" dt="2021-10-20T11:38:12.573" v="13579" actId="207"/>
          <ac:spMkLst>
            <pc:docMk/>
            <pc:sldMk cId="3159496993" sldId="505"/>
            <ac:spMk id="7" creationId="{528B5C62-918A-494E-A311-3E734E3E75E4}"/>
          </ac:spMkLst>
        </pc:spChg>
        <pc:spChg chg="mod">
          <ac:chgData name="Rachel Ann Lillywhite" userId="b0fe8be1-696a-4457-8be9-cc32cc53ebc9" providerId="ADAL" clId="{1BDD9141-86EC-40B8-98AB-DDB0DFFCCC77}" dt="2021-10-19T13:34:23.135" v="9524" actId="1076"/>
          <ac:spMkLst>
            <pc:docMk/>
            <pc:sldMk cId="3159496993" sldId="505"/>
            <ac:spMk id="9" creationId="{2ACD10D5-B358-410B-B962-5BC23379C9FC}"/>
          </ac:spMkLst>
        </pc:spChg>
        <pc:spChg chg="del">
          <ac:chgData name="Rachel Ann Lillywhite" userId="b0fe8be1-696a-4457-8be9-cc32cc53ebc9" providerId="ADAL" clId="{1BDD9141-86EC-40B8-98AB-DDB0DFFCCC77}" dt="2021-10-01T12:20:44.528" v="1463" actId="478"/>
          <ac:spMkLst>
            <pc:docMk/>
            <pc:sldMk cId="3159496993" sldId="505"/>
            <ac:spMk id="10" creationId="{A2FDA205-EEF5-4FB6-AFA9-DD039F7769A3}"/>
          </ac:spMkLst>
        </pc:spChg>
        <pc:spChg chg="del mod">
          <ac:chgData name="Rachel Ann Lillywhite" userId="b0fe8be1-696a-4457-8be9-cc32cc53ebc9" providerId="ADAL" clId="{1BDD9141-86EC-40B8-98AB-DDB0DFFCCC77}" dt="2021-10-01T12:20:53.554" v="1465" actId="478"/>
          <ac:spMkLst>
            <pc:docMk/>
            <pc:sldMk cId="3159496993" sldId="505"/>
            <ac:spMk id="11" creationId="{E3EF39CC-F83B-4790-9949-7F3A81F7E32A}"/>
          </ac:spMkLst>
        </pc:spChg>
        <pc:spChg chg="mod">
          <ac:chgData name="Rachel Ann Lillywhite" userId="b0fe8be1-696a-4457-8be9-cc32cc53ebc9" providerId="ADAL" clId="{1BDD9141-86EC-40B8-98AB-DDB0DFFCCC77}" dt="2021-10-19T13:34:18.677" v="9523" actId="1076"/>
          <ac:spMkLst>
            <pc:docMk/>
            <pc:sldMk cId="3159496993" sldId="505"/>
            <ac:spMk id="15" creationId="{CB12B5D9-0D89-4749-8586-B15CA31182B2}"/>
          </ac:spMkLst>
        </pc:spChg>
        <pc:spChg chg="del">
          <ac:chgData name="Rachel Ann Lillywhite" userId="b0fe8be1-696a-4457-8be9-cc32cc53ebc9" providerId="ADAL" clId="{1BDD9141-86EC-40B8-98AB-DDB0DFFCCC77}" dt="2021-10-01T12:20:57.877" v="1466" actId="478"/>
          <ac:spMkLst>
            <pc:docMk/>
            <pc:sldMk cId="3159496993" sldId="505"/>
            <ac:spMk id="20" creationId="{A5A55612-253E-467E-9DCE-D86ED6C1E6B2}"/>
          </ac:spMkLst>
        </pc:spChg>
      </pc:sldChg>
      <pc:sldChg chg="addSp modSp add mod ord">
        <pc:chgData name="Rachel Ann Lillywhite" userId="b0fe8be1-696a-4457-8be9-cc32cc53ebc9" providerId="ADAL" clId="{1BDD9141-86EC-40B8-98AB-DDB0DFFCCC77}" dt="2021-10-27T10:09:28.424" v="15283" actId="1076"/>
        <pc:sldMkLst>
          <pc:docMk/>
          <pc:sldMk cId="1340365684" sldId="506"/>
        </pc:sldMkLst>
        <pc:spChg chg="mod">
          <ac:chgData name="Rachel Ann Lillywhite" userId="b0fe8be1-696a-4457-8be9-cc32cc53ebc9" providerId="ADAL" clId="{1BDD9141-86EC-40B8-98AB-DDB0DFFCCC77}" dt="2021-10-27T10:09:28.424" v="15283" actId="1076"/>
          <ac:spMkLst>
            <pc:docMk/>
            <pc:sldMk cId="1340365684" sldId="506"/>
            <ac:spMk id="8" creationId="{F6179A64-0787-48DA-88DC-8BB5760C74EB}"/>
          </ac:spMkLst>
        </pc:spChg>
        <pc:spChg chg="add mod">
          <ac:chgData name="Rachel Ann Lillywhite" userId="b0fe8be1-696a-4457-8be9-cc32cc53ebc9" providerId="ADAL" clId="{1BDD9141-86EC-40B8-98AB-DDB0DFFCCC77}" dt="2021-10-20T11:39:45.970" v="13612" actId="1076"/>
          <ac:spMkLst>
            <pc:docMk/>
            <pc:sldMk cId="1340365684" sldId="506"/>
            <ac:spMk id="10" creationId="{EFA3EC4B-40DC-4674-B816-50E23DBB6337}"/>
          </ac:spMkLst>
        </pc:spChg>
        <pc:spChg chg="add mod">
          <ac:chgData name="Rachel Ann Lillywhite" userId="b0fe8be1-696a-4457-8be9-cc32cc53ebc9" providerId="ADAL" clId="{1BDD9141-86EC-40B8-98AB-DDB0DFFCCC77}" dt="2021-10-20T11:40:05.761" v="13639" actId="1037"/>
          <ac:spMkLst>
            <pc:docMk/>
            <pc:sldMk cId="1340365684" sldId="506"/>
            <ac:spMk id="11" creationId="{E71C6F4D-98CD-485F-8B5E-48B09C640BD4}"/>
          </ac:spMkLst>
        </pc:spChg>
        <pc:spChg chg="add mod">
          <ac:chgData name="Rachel Ann Lillywhite" userId="b0fe8be1-696a-4457-8be9-cc32cc53ebc9" providerId="ADAL" clId="{1BDD9141-86EC-40B8-98AB-DDB0DFFCCC77}" dt="2021-10-20T11:39:45.970" v="13612" actId="1076"/>
          <ac:spMkLst>
            <pc:docMk/>
            <pc:sldMk cId="1340365684" sldId="506"/>
            <ac:spMk id="12" creationId="{E02E340C-174A-40DA-B100-62A1815A8ABF}"/>
          </ac:spMkLst>
        </pc:spChg>
        <pc:spChg chg="add mod">
          <ac:chgData name="Rachel Ann Lillywhite" userId="b0fe8be1-696a-4457-8be9-cc32cc53ebc9" providerId="ADAL" clId="{1BDD9141-86EC-40B8-98AB-DDB0DFFCCC77}" dt="2021-10-20T11:40:15.715" v="13641" actId="1076"/>
          <ac:spMkLst>
            <pc:docMk/>
            <pc:sldMk cId="1340365684" sldId="506"/>
            <ac:spMk id="13" creationId="{C892AFA9-D137-416B-B00C-AEA8A930E3E3}"/>
          </ac:spMkLst>
        </pc:spChg>
        <pc:spChg chg="mod">
          <ac:chgData name="Rachel Ann Lillywhite" userId="b0fe8be1-696a-4457-8be9-cc32cc53ebc9" providerId="ADAL" clId="{1BDD9141-86EC-40B8-98AB-DDB0DFFCCC77}" dt="2021-10-20T11:40:23.953" v="13647" actId="1037"/>
          <ac:spMkLst>
            <pc:docMk/>
            <pc:sldMk cId="1340365684" sldId="506"/>
            <ac:spMk id="19" creationId="{D7B02A22-E01E-47BA-A610-09898FBB5F12}"/>
          </ac:spMkLst>
        </pc:spChg>
        <pc:spChg chg="mod">
          <ac:chgData name="Rachel Ann Lillywhite" userId="b0fe8be1-696a-4457-8be9-cc32cc53ebc9" providerId="ADAL" clId="{1BDD9141-86EC-40B8-98AB-DDB0DFFCCC77}" dt="2021-10-20T11:40:23.953" v="13647" actId="1037"/>
          <ac:spMkLst>
            <pc:docMk/>
            <pc:sldMk cId="1340365684" sldId="506"/>
            <ac:spMk id="23" creationId="{4922A386-0ED4-438E-882A-10EB791D6B3F}"/>
          </ac:spMkLst>
        </pc:spChg>
        <pc:spChg chg="mod">
          <ac:chgData name="Rachel Ann Lillywhite" userId="b0fe8be1-696a-4457-8be9-cc32cc53ebc9" providerId="ADAL" clId="{1BDD9141-86EC-40B8-98AB-DDB0DFFCCC77}" dt="2021-10-20T11:40:23.953" v="13647" actId="1037"/>
          <ac:spMkLst>
            <pc:docMk/>
            <pc:sldMk cId="1340365684" sldId="506"/>
            <ac:spMk id="27" creationId="{85C6EBE6-B80E-4369-8B01-3A84C27BEE3C}"/>
          </ac:spMkLst>
        </pc:spChg>
      </pc:sldChg>
      <pc:sldChg chg="addSp delSp modSp add mod ord delAnim modAnim">
        <pc:chgData name="Rachel Ann Lillywhite" userId="b0fe8be1-696a-4457-8be9-cc32cc53ebc9" providerId="ADAL" clId="{1BDD9141-86EC-40B8-98AB-DDB0DFFCCC77}" dt="2021-10-18T12:23:33.693" v="5097" actId="1076"/>
        <pc:sldMkLst>
          <pc:docMk/>
          <pc:sldMk cId="3350306790" sldId="507"/>
        </pc:sldMkLst>
        <pc:spChg chg="mod">
          <ac:chgData name="Rachel Ann Lillywhite" userId="b0fe8be1-696a-4457-8be9-cc32cc53ebc9" providerId="ADAL" clId="{1BDD9141-86EC-40B8-98AB-DDB0DFFCCC77}" dt="2021-10-01T12:53:55.247" v="2232" actId="20577"/>
          <ac:spMkLst>
            <pc:docMk/>
            <pc:sldMk cId="3350306790" sldId="507"/>
            <ac:spMk id="17" creationId="{158410A4-5951-4AB8-8138-4C6B5E0B8268}"/>
          </ac:spMkLst>
        </pc:spChg>
        <pc:picChg chg="add mod">
          <ac:chgData name="Rachel Ann Lillywhite" userId="b0fe8be1-696a-4457-8be9-cc32cc53ebc9" providerId="ADAL" clId="{1BDD9141-86EC-40B8-98AB-DDB0DFFCCC77}" dt="2021-10-18T12:23:33.693" v="5097" actId="1076"/>
          <ac:picMkLst>
            <pc:docMk/>
            <pc:sldMk cId="3350306790" sldId="507"/>
            <ac:picMk id="2" creationId="{E464BDF9-B841-4A8F-A631-9373A1432269}"/>
          </ac:picMkLst>
        </pc:picChg>
        <pc:picChg chg="del">
          <ac:chgData name="Rachel Ann Lillywhite" userId="b0fe8be1-696a-4457-8be9-cc32cc53ebc9" providerId="ADAL" clId="{1BDD9141-86EC-40B8-98AB-DDB0DFFCCC77}" dt="2021-10-01T12:36:55.543" v="1690" actId="478"/>
          <ac:picMkLst>
            <pc:docMk/>
            <pc:sldMk cId="3350306790" sldId="507"/>
            <ac:picMk id="5" creationId="{91260F29-27E0-4177-9A79-98DE486517A9}"/>
          </ac:picMkLst>
        </pc:picChg>
      </pc:sldChg>
      <pc:sldChg chg="modSp add mod ord">
        <pc:chgData name="Rachel Ann Lillywhite" userId="b0fe8be1-696a-4457-8be9-cc32cc53ebc9" providerId="ADAL" clId="{1BDD9141-86EC-40B8-98AB-DDB0DFFCCC77}" dt="2021-10-27T10:23:43.041" v="15347" actId="207"/>
        <pc:sldMkLst>
          <pc:docMk/>
          <pc:sldMk cId="3026031121" sldId="508"/>
        </pc:sldMkLst>
        <pc:spChg chg="mod">
          <ac:chgData name="Rachel Ann Lillywhite" userId="b0fe8be1-696a-4457-8be9-cc32cc53ebc9" providerId="ADAL" clId="{1BDD9141-86EC-40B8-98AB-DDB0DFFCCC77}" dt="2021-10-27T10:23:43.041" v="15347" actId="207"/>
          <ac:spMkLst>
            <pc:docMk/>
            <pc:sldMk cId="3026031121" sldId="508"/>
            <ac:spMk id="8" creationId="{F6179A64-0787-48DA-88DC-8BB5760C74EB}"/>
          </ac:spMkLst>
        </pc:spChg>
        <pc:spChg chg="mod">
          <ac:chgData name="Rachel Ann Lillywhite" userId="b0fe8be1-696a-4457-8be9-cc32cc53ebc9" providerId="ADAL" clId="{1BDD9141-86EC-40B8-98AB-DDB0DFFCCC77}" dt="2021-10-19T08:53:37.694" v="7688" actId="1076"/>
          <ac:spMkLst>
            <pc:docMk/>
            <pc:sldMk cId="3026031121" sldId="508"/>
            <ac:spMk id="19" creationId="{D7B02A22-E01E-47BA-A610-09898FBB5F12}"/>
          </ac:spMkLst>
        </pc:spChg>
        <pc:spChg chg="mod">
          <ac:chgData name="Rachel Ann Lillywhite" userId="b0fe8be1-696a-4457-8be9-cc32cc53ebc9" providerId="ADAL" clId="{1BDD9141-86EC-40B8-98AB-DDB0DFFCCC77}" dt="2021-10-19T15:37:27.677" v="11526" actId="20577"/>
          <ac:spMkLst>
            <pc:docMk/>
            <pc:sldMk cId="3026031121" sldId="508"/>
            <ac:spMk id="23" creationId="{4922A386-0ED4-438E-882A-10EB791D6B3F}"/>
          </ac:spMkLst>
        </pc:spChg>
        <pc:spChg chg="mod">
          <ac:chgData name="Rachel Ann Lillywhite" userId="b0fe8be1-696a-4457-8be9-cc32cc53ebc9" providerId="ADAL" clId="{1BDD9141-86EC-40B8-98AB-DDB0DFFCCC77}" dt="2021-10-19T08:53:37.694" v="7688" actId="1076"/>
          <ac:spMkLst>
            <pc:docMk/>
            <pc:sldMk cId="3026031121" sldId="508"/>
            <ac:spMk id="27" creationId="{85C6EBE6-B80E-4369-8B01-3A84C27BEE3C}"/>
          </ac:spMkLst>
        </pc:spChg>
      </pc:sldChg>
      <pc:sldChg chg="addSp delSp modSp add mod ord modAnim modNotesTx">
        <pc:chgData name="Rachel Ann Lillywhite" userId="b0fe8be1-696a-4457-8be9-cc32cc53ebc9" providerId="ADAL" clId="{1BDD9141-86EC-40B8-98AB-DDB0DFFCCC77}" dt="2021-10-27T11:02:46.105" v="15653" actId="207"/>
        <pc:sldMkLst>
          <pc:docMk/>
          <pc:sldMk cId="1703283663" sldId="509"/>
        </pc:sldMkLst>
        <pc:spChg chg="add del mod">
          <ac:chgData name="Rachel Ann Lillywhite" userId="b0fe8be1-696a-4457-8be9-cc32cc53ebc9" providerId="ADAL" clId="{1BDD9141-86EC-40B8-98AB-DDB0DFFCCC77}" dt="2021-10-19T10:25:37.961" v="7690" actId="478"/>
          <ac:spMkLst>
            <pc:docMk/>
            <pc:sldMk cId="1703283663" sldId="509"/>
            <ac:spMk id="5" creationId="{268C4E32-18C8-4A20-9122-C8BE2806F805}"/>
          </ac:spMkLst>
        </pc:spChg>
        <pc:spChg chg="add mod">
          <ac:chgData name="Rachel Ann Lillywhite" userId="b0fe8be1-696a-4457-8be9-cc32cc53ebc9" providerId="ADAL" clId="{1BDD9141-86EC-40B8-98AB-DDB0DFFCCC77}" dt="2021-10-27T11:02:26.569" v="15650" actId="1076"/>
          <ac:spMkLst>
            <pc:docMk/>
            <pc:sldMk cId="1703283663" sldId="509"/>
            <ac:spMk id="5" creationId="{7E2871B0-D1C3-46FD-9511-ED71D586A8B3}"/>
          </ac:spMkLst>
        </pc:spChg>
        <pc:spChg chg="add mod">
          <ac:chgData name="Rachel Ann Lillywhite" userId="b0fe8be1-696a-4457-8be9-cc32cc53ebc9" providerId="ADAL" clId="{1BDD9141-86EC-40B8-98AB-DDB0DFFCCC77}" dt="2021-10-27T11:02:46.105" v="15653" actId="207"/>
          <ac:spMkLst>
            <pc:docMk/>
            <pc:sldMk cId="1703283663" sldId="509"/>
            <ac:spMk id="6" creationId="{6306DA22-180F-448E-9D33-AFBBB01A428B}"/>
          </ac:spMkLst>
        </pc:spChg>
        <pc:spChg chg="del mod">
          <ac:chgData name="Rachel Ann Lillywhite" userId="b0fe8be1-696a-4457-8be9-cc32cc53ebc9" providerId="ADAL" clId="{1BDD9141-86EC-40B8-98AB-DDB0DFFCCC77}" dt="2021-10-18T12:27:05.261" v="5144" actId="478"/>
          <ac:spMkLst>
            <pc:docMk/>
            <pc:sldMk cId="1703283663" sldId="509"/>
            <ac:spMk id="7" creationId="{528B5C62-918A-494E-A311-3E734E3E75E4}"/>
          </ac:spMkLst>
        </pc:spChg>
        <pc:spChg chg="mod">
          <ac:chgData name="Rachel Ann Lillywhite" userId="b0fe8be1-696a-4457-8be9-cc32cc53ebc9" providerId="ADAL" clId="{1BDD9141-86EC-40B8-98AB-DDB0DFFCCC77}" dt="2021-10-20T11:31:34.360" v="13547" actId="1076"/>
          <ac:spMkLst>
            <pc:docMk/>
            <pc:sldMk cId="1703283663" sldId="509"/>
            <ac:spMk id="9" creationId="{2ACD10D5-B358-410B-B962-5BC23379C9FC}"/>
          </ac:spMkLst>
        </pc:spChg>
        <pc:spChg chg="mod">
          <ac:chgData name="Rachel Ann Lillywhite" userId="b0fe8be1-696a-4457-8be9-cc32cc53ebc9" providerId="ADAL" clId="{1BDD9141-86EC-40B8-98AB-DDB0DFFCCC77}" dt="2021-10-20T11:31:29.420" v="13546" actId="1076"/>
          <ac:spMkLst>
            <pc:docMk/>
            <pc:sldMk cId="1703283663" sldId="509"/>
            <ac:spMk id="15" creationId="{CB12B5D9-0D89-4749-8586-B15CA31182B2}"/>
          </ac:spMkLst>
        </pc:spChg>
      </pc:sldChg>
      <pc:sldChg chg="addSp delSp modSp add mod ord modNotesTx">
        <pc:chgData name="Rachel Ann Lillywhite" userId="b0fe8be1-696a-4457-8be9-cc32cc53ebc9" providerId="ADAL" clId="{1BDD9141-86EC-40B8-98AB-DDB0DFFCCC77}" dt="2021-10-27T11:00:06.686" v="15637" actId="1035"/>
        <pc:sldMkLst>
          <pc:docMk/>
          <pc:sldMk cId="2465995604" sldId="510"/>
        </pc:sldMkLst>
        <pc:spChg chg="add mod">
          <ac:chgData name="Rachel Ann Lillywhite" userId="b0fe8be1-696a-4457-8be9-cc32cc53ebc9" providerId="ADAL" clId="{1BDD9141-86EC-40B8-98AB-DDB0DFFCCC77}" dt="2021-10-27T11:00:06.686" v="15637" actId="1035"/>
          <ac:spMkLst>
            <pc:docMk/>
            <pc:sldMk cId="2465995604" sldId="510"/>
            <ac:spMk id="5" creationId="{513D5806-FE63-4675-B228-79E7968528D8}"/>
          </ac:spMkLst>
        </pc:spChg>
        <pc:spChg chg="del mod">
          <ac:chgData name="Rachel Ann Lillywhite" userId="b0fe8be1-696a-4457-8be9-cc32cc53ebc9" providerId="ADAL" clId="{1BDD9141-86EC-40B8-98AB-DDB0DFFCCC77}" dt="2021-10-19T10:33:19.442" v="7699" actId="478"/>
          <ac:spMkLst>
            <pc:docMk/>
            <pc:sldMk cId="2465995604" sldId="510"/>
            <ac:spMk id="7" creationId="{528B5C62-918A-494E-A311-3E734E3E75E4}"/>
          </ac:spMkLst>
        </pc:spChg>
        <pc:spChg chg="mod">
          <ac:chgData name="Rachel Ann Lillywhite" userId="b0fe8be1-696a-4457-8be9-cc32cc53ebc9" providerId="ADAL" clId="{1BDD9141-86EC-40B8-98AB-DDB0DFFCCC77}" dt="2021-10-21T14:54:22.728" v="14980" actId="1076"/>
          <ac:spMkLst>
            <pc:docMk/>
            <pc:sldMk cId="2465995604" sldId="510"/>
            <ac:spMk id="9" creationId="{2ACD10D5-B358-410B-B962-5BC23379C9FC}"/>
          </ac:spMkLst>
        </pc:spChg>
        <pc:picChg chg="add mod">
          <ac:chgData name="Rachel Ann Lillywhite" userId="b0fe8be1-696a-4457-8be9-cc32cc53ebc9" providerId="ADAL" clId="{1BDD9141-86EC-40B8-98AB-DDB0DFFCCC77}" dt="2021-10-21T14:54:39.689" v="14984" actId="1076"/>
          <ac:picMkLst>
            <pc:docMk/>
            <pc:sldMk cId="2465995604" sldId="510"/>
            <ac:picMk id="6" creationId="{9EA45D8C-3B3C-4B30-A519-8621B213B407}"/>
          </ac:picMkLst>
        </pc:picChg>
      </pc:sldChg>
      <pc:sldChg chg="new del">
        <pc:chgData name="Rachel Ann Lillywhite" userId="b0fe8be1-696a-4457-8be9-cc32cc53ebc9" providerId="ADAL" clId="{1BDD9141-86EC-40B8-98AB-DDB0DFFCCC77}" dt="2021-10-01T12:45:09.370" v="1937" actId="47"/>
        <pc:sldMkLst>
          <pc:docMk/>
          <pc:sldMk cId="1613759692" sldId="511"/>
        </pc:sldMkLst>
      </pc:sldChg>
      <pc:sldChg chg="modSp add del mod modNotesTx">
        <pc:chgData name="Rachel Ann Lillywhite" userId="b0fe8be1-696a-4457-8be9-cc32cc53ebc9" providerId="ADAL" clId="{1BDD9141-86EC-40B8-98AB-DDB0DFFCCC77}" dt="2021-10-19T11:16:57.633" v="8739" actId="47"/>
        <pc:sldMkLst>
          <pc:docMk/>
          <pc:sldMk cId="1861562749" sldId="511"/>
        </pc:sldMkLst>
        <pc:spChg chg="mod">
          <ac:chgData name="Rachel Ann Lillywhite" userId="b0fe8be1-696a-4457-8be9-cc32cc53ebc9" providerId="ADAL" clId="{1BDD9141-86EC-40B8-98AB-DDB0DFFCCC77}" dt="2021-10-18T12:37:00.702" v="5417" actId="20577"/>
          <ac:spMkLst>
            <pc:docMk/>
            <pc:sldMk cId="1861562749" sldId="511"/>
            <ac:spMk id="7" creationId="{528B5C62-918A-494E-A311-3E734E3E75E4}"/>
          </ac:spMkLst>
        </pc:spChg>
        <pc:spChg chg="mod">
          <ac:chgData name="Rachel Ann Lillywhite" userId="b0fe8be1-696a-4457-8be9-cc32cc53ebc9" providerId="ADAL" clId="{1BDD9141-86EC-40B8-98AB-DDB0DFFCCC77}" dt="2021-10-04T12:58:05.978" v="3540" actId="2711"/>
          <ac:spMkLst>
            <pc:docMk/>
            <pc:sldMk cId="1861562749" sldId="511"/>
            <ac:spMk id="9" creationId="{2ACD10D5-B358-410B-B962-5BC23379C9FC}"/>
          </ac:spMkLst>
        </pc:spChg>
      </pc:sldChg>
      <pc:sldChg chg="modSp add del mod">
        <pc:chgData name="Rachel Ann Lillywhite" userId="b0fe8be1-696a-4457-8be9-cc32cc53ebc9" providerId="ADAL" clId="{1BDD9141-86EC-40B8-98AB-DDB0DFFCCC77}" dt="2021-10-01T12:48:34.002" v="2033" actId="2696"/>
        <pc:sldMkLst>
          <pc:docMk/>
          <pc:sldMk cId="1271782135" sldId="512"/>
        </pc:sldMkLst>
        <pc:spChg chg="mod">
          <ac:chgData name="Rachel Ann Lillywhite" userId="b0fe8be1-696a-4457-8be9-cc32cc53ebc9" providerId="ADAL" clId="{1BDD9141-86EC-40B8-98AB-DDB0DFFCCC77}" dt="2021-10-01T12:47:32.771" v="2016" actId="1076"/>
          <ac:spMkLst>
            <pc:docMk/>
            <pc:sldMk cId="1271782135" sldId="512"/>
            <ac:spMk id="8" creationId="{F6179A64-0787-48DA-88DC-8BB5760C74EB}"/>
          </ac:spMkLst>
        </pc:spChg>
        <pc:spChg chg="mod">
          <ac:chgData name="Rachel Ann Lillywhite" userId="b0fe8be1-696a-4457-8be9-cc32cc53ebc9" providerId="ADAL" clId="{1BDD9141-86EC-40B8-98AB-DDB0DFFCCC77}" dt="2021-10-01T12:47:45.733" v="2032" actId="20577"/>
          <ac:spMkLst>
            <pc:docMk/>
            <pc:sldMk cId="1271782135" sldId="512"/>
            <ac:spMk id="23" creationId="{4922A386-0ED4-438E-882A-10EB791D6B3F}"/>
          </ac:spMkLst>
        </pc:spChg>
      </pc:sldChg>
      <pc:sldChg chg="addSp modSp add mod ord setBg">
        <pc:chgData name="Rachel Ann Lillywhite" userId="b0fe8be1-696a-4457-8be9-cc32cc53ebc9" providerId="ADAL" clId="{1BDD9141-86EC-40B8-98AB-DDB0DFFCCC77}" dt="2021-10-27T10:13:13.259" v="15317" actId="255"/>
        <pc:sldMkLst>
          <pc:docMk/>
          <pc:sldMk cId="2095876231" sldId="512"/>
        </pc:sldMkLst>
        <pc:spChg chg="mod">
          <ac:chgData name="Rachel Ann Lillywhite" userId="b0fe8be1-696a-4457-8be9-cc32cc53ebc9" providerId="ADAL" clId="{1BDD9141-86EC-40B8-98AB-DDB0DFFCCC77}" dt="2021-10-19T08:44:40.387" v="7595" actId="1076"/>
          <ac:spMkLst>
            <pc:docMk/>
            <pc:sldMk cId="2095876231" sldId="512"/>
            <ac:spMk id="7" creationId="{1652A6DE-4AE9-493A-B2F9-2EF97CD791E2}"/>
          </ac:spMkLst>
        </pc:spChg>
        <pc:spChg chg="mod">
          <ac:chgData name="Rachel Ann Lillywhite" userId="b0fe8be1-696a-4457-8be9-cc32cc53ebc9" providerId="ADAL" clId="{1BDD9141-86EC-40B8-98AB-DDB0DFFCCC77}" dt="2021-10-27T10:13:13.259" v="15317" actId="255"/>
          <ac:spMkLst>
            <pc:docMk/>
            <pc:sldMk cId="2095876231" sldId="512"/>
            <ac:spMk id="8" creationId="{F6179A64-0787-48DA-88DC-8BB5760C74EB}"/>
          </ac:spMkLst>
        </pc:spChg>
        <pc:spChg chg="mod">
          <ac:chgData name="Rachel Ann Lillywhite" userId="b0fe8be1-696a-4457-8be9-cc32cc53ebc9" providerId="ADAL" clId="{1BDD9141-86EC-40B8-98AB-DDB0DFFCCC77}" dt="2021-10-19T08:40:42.955" v="7581" actId="1076"/>
          <ac:spMkLst>
            <pc:docMk/>
            <pc:sldMk cId="2095876231" sldId="512"/>
            <ac:spMk id="19" creationId="{D7B02A22-E01E-47BA-A610-09898FBB5F12}"/>
          </ac:spMkLst>
        </pc:spChg>
        <pc:spChg chg="mod">
          <ac:chgData name="Rachel Ann Lillywhite" userId="b0fe8be1-696a-4457-8be9-cc32cc53ebc9" providerId="ADAL" clId="{1BDD9141-86EC-40B8-98AB-DDB0DFFCCC77}" dt="2021-10-19T08:40:42.955" v="7581" actId="1076"/>
          <ac:spMkLst>
            <pc:docMk/>
            <pc:sldMk cId="2095876231" sldId="512"/>
            <ac:spMk id="23" creationId="{4922A386-0ED4-438E-882A-10EB791D6B3F}"/>
          </ac:spMkLst>
        </pc:spChg>
        <pc:spChg chg="mod">
          <ac:chgData name="Rachel Ann Lillywhite" userId="b0fe8be1-696a-4457-8be9-cc32cc53ebc9" providerId="ADAL" clId="{1BDD9141-86EC-40B8-98AB-DDB0DFFCCC77}" dt="2021-10-19T08:40:42.955" v="7581" actId="1076"/>
          <ac:spMkLst>
            <pc:docMk/>
            <pc:sldMk cId="2095876231" sldId="512"/>
            <ac:spMk id="27" creationId="{85C6EBE6-B80E-4369-8B01-3A84C27BEE3C}"/>
          </ac:spMkLst>
        </pc:spChg>
        <pc:grpChg chg="add mod">
          <ac:chgData name="Rachel Ann Lillywhite" userId="b0fe8be1-696a-4457-8be9-cc32cc53ebc9" providerId="ADAL" clId="{1BDD9141-86EC-40B8-98AB-DDB0DFFCCC77}" dt="2021-10-27T10:11:28.012" v="15298" actId="164"/>
          <ac:grpSpMkLst>
            <pc:docMk/>
            <pc:sldMk cId="2095876231" sldId="512"/>
            <ac:grpSpMk id="4" creationId="{67B2419D-59CE-435C-8B84-FCBF157EA101}"/>
          </ac:grpSpMkLst>
        </pc:grpChg>
        <pc:picChg chg="add mod">
          <ac:chgData name="Rachel Ann Lillywhite" userId="b0fe8be1-696a-4457-8be9-cc32cc53ebc9" providerId="ADAL" clId="{1BDD9141-86EC-40B8-98AB-DDB0DFFCCC77}" dt="2021-10-27T10:11:28.012" v="15298" actId="164"/>
          <ac:picMkLst>
            <pc:docMk/>
            <pc:sldMk cId="2095876231" sldId="512"/>
            <ac:picMk id="3" creationId="{285D35D7-D43A-4AB0-BE14-54F39E6F6388}"/>
          </ac:picMkLst>
        </pc:picChg>
      </pc:sldChg>
      <pc:sldChg chg="modSp add del mod">
        <pc:chgData name="Rachel Ann Lillywhite" userId="b0fe8be1-696a-4457-8be9-cc32cc53ebc9" providerId="ADAL" clId="{1BDD9141-86EC-40B8-98AB-DDB0DFFCCC77}" dt="2021-10-01T13:03:40.589" v="2676" actId="2696"/>
        <pc:sldMkLst>
          <pc:docMk/>
          <pc:sldMk cId="1674193279" sldId="513"/>
        </pc:sldMkLst>
        <pc:spChg chg="mod">
          <ac:chgData name="Rachel Ann Lillywhite" userId="b0fe8be1-696a-4457-8be9-cc32cc53ebc9" providerId="ADAL" clId="{1BDD9141-86EC-40B8-98AB-DDB0DFFCCC77}" dt="2021-10-01T12:54:30.728" v="2257" actId="1076"/>
          <ac:spMkLst>
            <pc:docMk/>
            <pc:sldMk cId="1674193279" sldId="513"/>
            <ac:spMk id="8" creationId="{F6179A64-0787-48DA-88DC-8BB5760C74EB}"/>
          </ac:spMkLst>
        </pc:spChg>
        <pc:spChg chg="mod">
          <ac:chgData name="Rachel Ann Lillywhite" userId="b0fe8be1-696a-4457-8be9-cc32cc53ebc9" providerId="ADAL" clId="{1BDD9141-86EC-40B8-98AB-DDB0DFFCCC77}" dt="2021-10-01T12:50:25.881" v="2131" actId="1036"/>
          <ac:spMkLst>
            <pc:docMk/>
            <pc:sldMk cId="1674193279" sldId="513"/>
            <ac:spMk id="23" creationId="{4922A386-0ED4-438E-882A-10EB791D6B3F}"/>
          </ac:spMkLst>
        </pc:spChg>
      </pc:sldChg>
      <pc:sldChg chg="modSp add del mod">
        <pc:chgData name="Rachel Ann Lillywhite" userId="b0fe8be1-696a-4457-8be9-cc32cc53ebc9" providerId="ADAL" clId="{1BDD9141-86EC-40B8-98AB-DDB0DFFCCC77}" dt="2021-10-18T12:40:14.874" v="5485" actId="47"/>
        <pc:sldMkLst>
          <pc:docMk/>
          <pc:sldMk cId="2282534522" sldId="513"/>
        </pc:sldMkLst>
        <pc:spChg chg="mod">
          <ac:chgData name="Rachel Ann Lillywhite" userId="b0fe8be1-696a-4457-8be9-cc32cc53ebc9" providerId="ADAL" clId="{1BDD9141-86EC-40B8-98AB-DDB0DFFCCC77}" dt="2021-10-01T13:35:58.553" v="3337" actId="1076"/>
          <ac:spMkLst>
            <pc:docMk/>
            <pc:sldMk cId="2282534522" sldId="513"/>
            <ac:spMk id="8" creationId="{F6179A64-0787-48DA-88DC-8BB5760C74EB}"/>
          </ac:spMkLst>
        </pc:spChg>
        <pc:spChg chg="mod">
          <ac:chgData name="Rachel Ann Lillywhite" userId="b0fe8be1-696a-4457-8be9-cc32cc53ebc9" providerId="ADAL" clId="{1BDD9141-86EC-40B8-98AB-DDB0DFFCCC77}" dt="2021-10-04T13:00:22.294" v="3592" actId="113"/>
          <ac:spMkLst>
            <pc:docMk/>
            <pc:sldMk cId="2282534522" sldId="513"/>
            <ac:spMk id="23" creationId="{4922A386-0ED4-438E-882A-10EB791D6B3F}"/>
          </ac:spMkLst>
        </pc:spChg>
      </pc:sldChg>
      <pc:sldChg chg="addSp modSp add del mod ord">
        <pc:chgData name="Rachel Ann Lillywhite" userId="b0fe8be1-696a-4457-8be9-cc32cc53ebc9" providerId="ADAL" clId="{1BDD9141-86EC-40B8-98AB-DDB0DFFCCC77}" dt="2021-10-27T10:13:33.180" v="15324" actId="1036"/>
        <pc:sldMkLst>
          <pc:docMk/>
          <pc:sldMk cId="3218966831" sldId="514"/>
        </pc:sldMkLst>
        <pc:spChg chg="mod">
          <ac:chgData name="Rachel Ann Lillywhite" userId="b0fe8be1-696a-4457-8be9-cc32cc53ebc9" providerId="ADAL" clId="{1BDD9141-86EC-40B8-98AB-DDB0DFFCCC77}" dt="2021-10-27T10:13:33.180" v="15324" actId="1036"/>
          <ac:spMkLst>
            <pc:docMk/>
            <pc:sldMk cId="3218966831" sldId="514"/>
            <ac:spMk id="8" creationId="{F6179A64-0787-48DA-88DC-8BB5760C74EB}"/>
          </ac:spMkLst>
        </pc:spChg>
        <pc:spChg chg="mod">
          <ac:chgData name="Rachel Ann Lillywhite" userId="b0fe8be1-696a-4457-8be9-cc32cc53ebc9" providerId="ADAL" clId="{1BDD9141-86EC-40B8-98AB-DDB0DFFCCC77}" dt="2021-10-19T08:40:55.001" v="7582" actId="164"/>
          <ac:spMkLst>
            <pc:docMk/>
            <pc:sldMk cId="3218966831" sldId="514"/>
            <ac:spMk id="19" creationId="{D7B02A22-E01E-47BA-A610-09898FBB5F12}"/>
          </ac:spMkLst>
        </pc:spChg>
        <pc:spChg chg="mod">
          <ac:chgData name="Rachel Ann Lillywhite" userId="b0fe8be1-696a-4457-8be9-cc32cc53ebc9" providerId="ADAL" clId="{1BDD9141-86EC-40B8-98AB-DDB0DFFCCC77}" dt="2021-10-19T08:40:55.001" v="7582" actId="164"/>
          <ac:spMkLst>
            <pc:docMk/>
            <pc:sldMk cId="3218966831" sldId="514"/>
            <ac:spMk id="23" creationId="{4922A386-0ED4-438E-882A-10EB791D6B3F}"/>
          </ac:spMkLst>
        </pc:spChg>
        <pc:spChg chg="mod">
          <ac:chgData name="Rachel Ann Lillywhite" userId="b0fe8be1-696a-4457-8be9-cc32cc53ebc9" providerId="ADAL" clId="{1BDD9141-86EC-40B8-98AB-DDB0DFFCCC77}" dt="2021-10-19T08:40:55.001" v="7582" actId="164"/>
          <ac:spMkLst>
            <pc:docMk/>
            <pc:sldMk cId="3218966831" sldId="514"/>
            <ac:spMk id="27" creationId="{85C6EBE6-B80E-4369-8B01-3A84C27BEE3C}"/>
          </ac:spMkLst>
        </pc:spChg>
        <pc:grpChg chg="add mod">
          <ac:chgData name="Rachel Ann Lillywhite" userId="b0fe8be1-696a-4457-8be9-cc32cc53ebc9" providerId="ADAL" clId="{1BDD9141-86EC-40B8-98AB-DDB0DFFCCC77}" dt="2021-10-19T08:40:58.679" v="7583" actId="1076"/>
          <ac:grpSpMkLst>
            <pc:docMk/>
            <pc:sldMk cId="3218966831" sldId="514"/>
            <ac:grpSpMk id="2" creationId="{7ED0B982-8733-4EDF-90AB-A4B71E2524AA}"/>
          </ac:grpSpMkLst>
        </pc:grpChg>
      </pc:sldChg>
      <pc:sldChg chg="new del ord">
        <pc:chgData name="Rachel Ann Lillywhite" userId="b0fe8be1-696a-4457-8be9-cc32cc53ebc9" providerId="ADAL" clId="{1BDD9141-86EC-40B8-98AB-DDB0DFFCCC77}" dt="2021-10-01T12:57:13.780" v="2306" actId="47"/>
        <pc:sldMkLst>
          <pc:docMk/>
          <pc:sldMk cId="2110230840" sldId="515"/>
        </pc:sldMkLst>
      </pc:sldChg>
      <pc:sldChg chg="addSp delSp modSp add mod ord modAnim modNotesTx">
        <pc:chgData name="Rachel Ann Lillywhite" userId="b0fe8be1-696a-4457-8be9-cc32cc53ebc9" providerId="ADAL" clId="{1BDD9141-86EC-40B8-98AB-DDB0DFFCCC77}" dt="2021-10-27T11:04:22.813" v="15654" actId="207"/>
        <pc:sldMkLst>
          <pc:docMk/>
          <pc:sldMk cId="3019817806" sldId="515"/>
        </pc:sldMkLst>
        <pc:spChg chg="add del">
          <ac:chgData name="Rachel Ann Lillywhite" userId="b0fe8be1-696a-4457-8be9-cc32cc53ebc9" providerId="ADAL" clId="{1BDD9141-86EC-40B8-98AB-DDB0DFFCCC77}" dt="2021-10-19T11:17:27.859" v="8747" actId="478"/>
          <ac:spMkLst>
            <pc:docMk/>
            <pc:sldMk cId="3019817806" sldId="515"/>
            <ac:spMk id="6" creationId="{B717C52F-0663-431E-A48B-4AE16165792A}"/>
          </ac:spMkLst>
        </pc:spChg>
        <pc:spChg chg="del mod">
          <ac:chgData name="Rachel Ann Lillywhite" userId="b0fe8be1-696a-4457-8be9-cc32cc53ebc9" providerId="ADAL" clId="{1BDD9141-86EC-40B8-98AB-DDB0DFFCCC77}" dt="2021-10-19T14:26:58.367" v="10130" actId="478"/>
          <ac:spMkLst>
            <pc:docMk/>
            <pc:sldMk cId="3019817806" sldId="515"/>
            <ac:spMk id="7" creationId="{528B5C62-918A-494E-A311-3E734E3E75E4}"/>
          </ac:spMkLst>
        </pc:spChg>
        <pc:spChg chg="add mod">
          <ac:chgData name="Rachel Ann Lillywhite" userId="b0fe8be1-696a-4457-8be9-cc32cc53ebc9" providerId="ADAL" clId="{1BDD9141-86EC-40B8-98AB-DDB0DFFCCC77}" dt="2021-10-19T14:30:11.152" v="10147" actId="1076"/>
          <ac:spMkLst>
            <pc:docMk/>
            <pc:sldMk cId="3019817806" sldId="515"/>
            <ac:spMk id="8" creationId="{4A3C4BB3-30EB-41D1-991C-EE73788D626A}"/>
          </ac:spMkLst>
        </pc:spChg>
        <pc:spChg chg="mod topLvl">
          <ac:chgData name="Rachel Ann Lillywhite" userId="b0fe8be1-696a-4457-8be9-cc32cc53ebc9" providerId="ADAL" clId="{1BDD9141-86EC-40B8-98AB-DDB0DFFCCC77}" dt="2021-10-27T10:12:27.482" v="15310" actId="164"/>
          <ac:spMkLst>
            <pc:docMk/>
            <pc:sldMk cId="3019817806" sldId="515"/>
            <ac:spMk id="9" creationId="{2ACD10D5-B358-410B-B962-5BC23379C9FC}"/>
          </ac:spMkLst>
        </pc:spChg>
        <pc:spChg chg="add mod">
          <ac:chgData name="Rachel Ann Lillywhite" userId="b0fe8be1-696a-4457-8be9-cc32cc53ebc9" providerId="ADAL" clId="{1BDD9141-86EC-40B8-98AB-DDB0DFFCCC77}" dt="2021-10-27T11:04:22.813" v="15654" actId="207"/>
          <ac:spMkLst>
            <pc:docMk/>
            <pc:sldMk cId="3019817806" sldId="515"/>
            <ac:spMk id="10" creationId="{002DB5DE-7DA8-409B-AAC9-8975E07588DD}"/>
          </ac:spMkLst>
        </pc:spChg>
        <pc:spChg chg="add mod">
          <ac:chgData name="Rachel Ann Lillywhite" userId="b0fe8be1-696a-4457-8be9-cc32cc53ebc9" providerId="ADAL" clId="{1BDD9141-86EC-40B8-98AB-DDB0DFFCCC77}" dt="2021-10-20T14:34:40.642" v="14846" actId="14100"/>
          <ac:spMkLst>
            <pc:docMk/>
            <pc:sldMk cId="3019817806" sldId="515"/>
            <ac:spMk id="11" creationId="{AAAA103D-625D-4EBC-9ED0-62EF7C0F2B26}"/>
          </ac:spMkLst>
        </pc:spChg>
        <pc:spChg chg="mod">
          <ac:chgData name="Rachel Ann Lillywhite" userId="b0fe8be1-696a-4457-8be9-cc32cc53ebc9" providerId="ADAL" clId="{1BDD9141-86EC-40B8-98AB-DDB0DFFCCC77}" dt="2021-10-19T11:18:05.376" v="8819" actId="1076"/>
          <ac:spMkLst>
            <pc:docMk/>
            <pc:sldMk cId="3019817806" sldId="515"/>
            <ac:spMk id="15" creationId="{CB12B5D9-0D89-4749-8586-B15CA31182B2}"/>
          </ac:spMkLst>
        </pc:spChg>
        <pc:grpChg chg="add del mod">
          <ac:chgData name="Rachel Ann Lillywhite" userId="b0fe8be1-696a-4457-8be9-cc32cc53ebc9" providerId="ADAL" clId="{1BDD9141-86EC-40B8-98AB-DDB0DFFCCC77}" dt="2021-10-27T10:12:11.458" v="15307" actId="165"/>
          <ac:grpSpMkLst>
            <pc:docMk/>
            <pc:sldMk cId="3019817806" sldId="515"/>
            <ac:grpSpMk id="6" creationId="{95C87150-8091-49E4-B56D-BAD94CF3F1F2}"/>
          </ac:grpSpMkLst>
        </pc:grpChg>
        <pc:grpChg chg="add mod">
          <ac:chgData name="Rachel Ann Lillywhite" userId="b0fe8be1-696a-4457-8be9-cc32cc53ebc9" providerId="ADAL" clId="{1BDD9141-86EC-40B8-98AB-DDB0DFFCCC77}" dt="2021-10-27T10:12:27.482" v="15310" actId="164"/>
          <ac:grpSpMkLst>
            <pc:docMk/>
            <pc:sldMk cId="3019817806" sldId="515"/>
            <ac:grpSpMk id="7" creationId="{FB18EF2F-FCAA-40EC-8A97-4B427B2F1DA0}"/>
          </ac:grpSpMkLst>
        </pc:grpChg>
        <pc:picChg chg="add mod">
          <ac:chgData name="Rachel Ann Lillywhite" userId="b0fe8be1-696a-4457-8be9-cc32cc53ebc9" providerId="ADAL" clId="{1BDD9141-86EC-40B8-98AB-DDB0DFFCCC77}" dt="2021-10-19T14:22:16.787" v="10032" actId="208"/>
          <ac:picMkLst>
            <pc:docMk/>
            <pc:sldMk cId="3019817806" sldId="515"/>
            <ac:picMk id="3" creationId="{25E01C47-CE5A-4C14-AAA3-98C1BD3981E7}"/>
          </ac:picMkLst>
        </pc:picChg>
        <pc:picChg chg="add mod topLvl">
          <ac:chgData name="Rachel Ann Lillywhite" userId="b0fe8be1-696a-4457-8be9-cc32cc53ebc9" providerId="ADAL" clId="{1BDD9141-86EC-40B8-98AB-DDB0DFFCCC77}" dt="2021-10-27T10:12:27.482" v="15310" actId="164"/>
          <ac:picMkLst>
            <pc:docMk/>
            <pc:sldMk cId="3019817806" sldId="515"/>
            <ac:picMk id="4" creationId="{E29F304D-065D-47D0-ADE8-17B3B6542B26}"/>
          </ac:picMkLst>
        </pc:picChg>
        <pc:picChg chg="add mod">
          <ac:chgData name="Rachel Ann Lillywhite" userId="b0fe8be1-696a-4457-8be9-cc32cc53ebc9" providerId="ADAL" clId="{1BDD9141-86EC-40B8-98AB-DDB0DFFCCC77}" dt="2021-10-19T14:19:01.726" v="9983" actId="1038"/>
          <ac:picMkLst>
            <pc:docMk/>
            <pc:sldMk cId="3019817806" sldId="515"/>
            <ac:picMk id="5" creationId="{2E7A9E65-9578-44AF-BD0E-B1CB54B974BD}"/>
          </ac:picMkLst>
        </pc:picChg>
      </pc:sldChg>
      <pc:sldChg chg="new del">
        <pc:chgData name="Rachel Ann Lillywhite" userId="b0fe8be1-696a-4457-8be9-cc32cc53ebc9" providerId="ADAL" clId="{1BDD9141-86EC-40B8-98AB-DDB0DFFCCC77}" dt="2021-10-01T12:57:57.831" v="2351" actId="47"/>
        <pc:sldMkLst>
          <pc:docMk/>
          <pc:sldMk cId="201299379" sldId="516"/>
        </pc:sldMkLst>
      </pc:sldChg>
      <pc:sldChg chg="modSp add del mod">
        <pc:chgData name="Rachel Ann Lillywhite" userId="b0fe8be1-696a-4457-8be9-cc32cc53ebc9" providerId="ADAL" clId="{1BDD9141-86EC-40B8-98AB-DDB0DFFCCC77}" dt="2021-10-01T13:03:25.257" v="2674" actId="47"/>
        <pc:sldMkLst>
          <pc:docMk/>
          <pc:sldMk cId="2736196457" sldId="516"/>
        </pc:sldMkLst>
        <pc:spChg chg="mod">
          <ac:chgData name="Rachel Ann Lillywhite" userId="b0fe8be1-696a-4457-8be9-cc32cc53ebc9" providerId="ADAL" clId="{1BDD9141-86EC-40B8-98AB-DDB0DFFCCC77}" dt="2021-10-01T12:58:44.978" v="2467" actId="20577"/>
          <ac:spMkLst>
            <pc:docMk/>
            <pc:sldMk cId="2736196457" sldId="516"/>
            <ac:spMk id="7" creationId="{528B5C62-918A-494E-A311-3E734E3E75E4}"/>
          </ac:spMkLst>
        </pc:spChg>
        <pc:spChg chg="mod">
          <ac:chgData name="Rachel Ann Lillywhite" userId="b0fe8be1-696a-4457-8be9-cc32cc53ebc9" providerId="ADAL" clId="{1BDD9141-86EC-40B8-98AB-DDB0DFFCCC77}" dt="2021-10-01T12:58:26.286" v="2416" actId="1076"/>
          <ac:spMkLst>
            <pc:docMk/>
            <pc:sldMk cId="2736196457" sldId="516"/>
            <ac:spMk id="9" creationId="{2ACD10D5-B358-410B-B962-5BC23379C9FC}"/>
          </ac:spMkLst>
        </pc:spChg>
      </pc:sldChg>
      <pc:sldChg chg="modSp add del mod modNotesTx">
        <pc:chgData name="Rachel Ann Lillywhite" userId="b0fe8be1-696a-4457-8be9-cc32cc53ebc9" providerId="ADAL" clId="{1BDD9141-86EC-40B8-98AB-DDB0DFFCCC77}" dt="2021-10-18T12:36:16.276" v="5377" actId="47"/>
        <pc:sldMkLst>
          <pc:docMk/>
          <pc:sldMk cId="1283541410" sldId="517"/>
        </pc:sldMkLst>
        <pc:spChg chg="mod">
          <ac:chgData name="Rachel Ann Lillywhite" userId="b0fe8be1-696a-4457-8be9-cc32cc53ebc9" providerId="ADAL" clId="{1BDD9141-86EC-40B8-98AB-DDB0DFFCCC77}" dt="2021-10-04T12:57:59.287" v="3539" actId="2711"/>
          <ac:spMkLst>
            <pc:docMk/>
            <pc:sldMk cId="1283541410" sldId="517"/>
            <ac:spMk id="7" creationId="{528B5C62-918A-494E-A311-3E734E3E75E4}"/>
          </ac:spMkLst>
        </pc:spChg>
        <pc:spChg chg="mod">
          <ac:chgData name="Rachel Ann Lillywhite" userId="b0fe8be1-696a-4457-8be9-cc32cc53ebc9" providerId="ADAL" clId="{1BDD9141-86EC-40B8-98AB-DDB0DFFCCC77}" dt="2021-10-04T12:57:46.461" v="3536" actId="2711"/>
          <ac:spMkLst>
            <pc:docMk/>
            <pc:sldMk cId="1283541410" sldId="517"/>
            <ac:spMk id="9" creationId="{2ACD10D5-B358-410B-B962-5BC23379C9FC}"/>
          </ac:spMkLst>
        </pc:spChg>
      </pc:sldChg>
      <pc:sldChg chg="addSp delSp modSp add mod ord modAnim modNotesTx">
        <pc:chgData name="Rachel Ann Lillywhite" userId="b0fe8be1-696a-4457-8be9-cc32cc53ebc9" providerId="ADAL" clId="{1BDD9141-86EC-40B8-98AB-DDB0DFFCCC77}" dt="2021-10-19T14:28:45.400" v="10146" actId="1076"/>
        <pc:sldMkLst>
          <pc:docMk/>
          <pc:sldMk cId="4193793075" sldId="518"/>
        </pc:sldMkLst>
        <pc:spChg chg="mod">
          <ac:chgData name="Rachel Ann Lillywhite" userId="b0fe8be1-696a-4457-8be9-cc32cc53ebc9" providerId="ADAL" clId="{1BDD9141-86EC-40B8-98AB-DDB0DFFCCC77}" dt="2021-10-19T14:28:26.215" v="10141"/>
          <ac:spMkLst>
            <pc:docMk/>
            <pc:sldMk cId="4193793075" sldId="518"/>
            <ac:spMk id="4" creationId="{8724FF2F-3CD7-463D-A338-028FC48A0E4A}"/>
          </ac:spMkLst>
        </pc:spChg>
        <pc:spChg chg="mod">
          <ac:chgData name="Rachel Ann Lillywhite" userId="b0fe8be1-696a-4457-8be9-cc32cc53ebc9" providerId="ADAL" clId="{1BDD9141-86EC-40B8-98AB-DDB0DFFCCC77}" dt="2021-10-19T14:28:26.215" v="10141"/>
          <ac:spMkLst>
            <pc:docMk/>
            <pc:sldMk cId="4193793075" sldId="518"/>
            <ac:spMk id="6" creationId="{D4407E39-A78D-4F2A-BB5F-73406283E7ED}"/>
          </ac:spMkLst>
        </pc:spChg>
        <pc:spChg chg="del mod">
          <ac:chgData name="Rachel Ann Lillywhite" userId="b0fe8be1-696a-4457-8be9-cc32cc53ebc9" providerId="ADAL" clId="{1BDD9141-86EC-40B8-98AB-DDB0DFFCCC77}" dt="2021-10-19T10:39:03.668" v="7819" actId="478"/>
          <ac:spMkLst>
            <pc:docMk/>
            <pc:sldMk cId="4193793075" sldId="518"/>
            <ac:spMk id="7" creationId="{528B5C62-918A-494E-A311-3E734E3E75E4}"/>
          </ac:spMkLst>
        </pc:spChg>
        <pc:spChg chg="del mod">
          <ac:chgData name="Rachel Ann Lillywhite" userId="b0fe8be1-696a-4457-8be9-cc32cc53ebc9" providerId="ADAL" clId="{1BDD9141-86EC-40B8-98AB-DDB0DFFCCC77}" dt="2021-10-19T10:39:47.444" v="7825" actId="478"/>
          <ac:spMkLst>
            <pc:docMk/>
            <pc:sldMk cId="4193793075" sldId="518"/>
            <ac:spMk id="9" creationId="{2ACD10D5-B358-410B-B962-5BC23379C9FC}"/>
          </ac:spMkLst>
        </pc:spChg>
        <pc:spChg chg="del">
          <ac:chgData name="Rachel Ann Lillywhite" userId="b0fe8be1-696a-4457-8be9-cc32cc53ebc9" providerId="ADAL" clId="{1BDD9141-86EC-40B8-98AB-DDB0DFFCCC77}" dt="2021-10-19T10:39:50.459" v="7826" actId="478"/>
          <ac:spMkLst>
            <pc:docMk/>
            <pc:sldMk cId="4193793075" sldId="518"/>
            <ac:spMk id="15" creationId="{CB12B5D9-0D89-4749-8586-B15CA31182B2}"/>
          </ac:spMkLst>
        </pc:spChg>
        <pc:grpChg chg="add mod">
          <ac:chgData name="Rachel Ann Lillywhite" userId="b0fe8be1-696a-4457-8be9-cc32cc53ebc9" providerId="ADAL" clId="{1BDD9141-86EC-40B8-98AB-DDB0DFFCCC77}" dt="2021-10-19T14:28:45.400" v="10146" actId="1076"/>
          <ac:grpSpMkLst>
            <pc:docMk/>
            <pc:sldMk cId="4193793075" sldId="518"/>
            <ac:grpSpMk id="3" creationId="{D37C963E-B5B9-4432-A8A8-E218EE560957}"/>
          </ac:grpSpMkLst>
        </pc:grpChg>
        <pc:picChg chg="add mod">
          <ac:chgData name="Rachel Ann Lillywhite" userId="b0fe8be1-696a-4457-8be9-cc32cc53ebc9" providerId="ADAL" clId="{1BDD9141-86EC-40B8-98AB-DDB0DFFCCC77}" dt="2021-10-19T14:28:41.154" v="10145" actId="1076"/>
          <ac:picMkLst>
            <pc:docMk/>
            <pc:sldMk cId="4193793075" sldId="518"/>
            <ac:picMk id="5" creationId="{E83F8E2D-0D7B-434D-B571-B9B422D48EDE}"/>
          </ac:picMkLst>
        </pc:picChg>
      </pc:sldChg>
      <pc:sldChg chg="addSp modSp add mod ord">
        <pc:chgData name="Rachel Ann Lillywhite" userId="b0fe8be1-696a-4457-8be9-cc32cc53ebc9" providerId="ADAL" clId="{1BDD9141-86EC-40B8-98AB-DDB0DFFCCC77}" dt="2021-10-19T08:45:37.456" v="7617" actId="1037"/>
        <pc:sldMkLst>
          <pc:docMk/>
          <pc:sldMk cId="3809164241" sldId="519"/>
        </pc:sldMkLst>
        <pc:spChg chg="mod">
          <ac:chgData name="Rachel Ann Lillywhite" userId="b0fe8be1-696a-4457-8be9-cc32cc53ebc9" providerId="ADAL" clId="{1BDD9141-86EC-40B8-98AB-DDB0DFFCCC77}" dt="2021-10-01T13:04:11.066" v="2710" actId="20577"/>
          <ac:spMkLst>
            <pc:docMk/>
            <pc:sldMk cId="3809164241" sldId="519"/>
            <ac:spMk id="8" creationId="{F6179A64-0787-48DA-88DC-8BB5760C74EB}"/>
          </ac:spMkLst>
        </pc:spChg>
        <pc:spChg chg="add mod">
          <ac:chgData name="Rachel Ann Lillywhite" userId="b0fe8be1-696a-4457-8be9-cc32cc53ebc9" providerId="ADAL" clId="{1BDD9141-86EC-40B8-98AB-DDB0DFFCCC77}" dt="2021-10-19T08:45:10.831" v="7599" actId="255"/>
          <ac:spMkLst>
            <pc:docMk/>
            <pc:sldMk cId="3809164241" sldId="519"/>
            <ac:spMk id="10" creationId="{19FFE3D9-C5D8-400B-8494-FAACBC77F29A}"/>
          </ac:spMkLst>
        </pc:spChg>
        <pc:spChg chg="mod">
          <ac:chgData name="Rachel Ann Lillywhite" userId="b0fe8be1-696a-4457-8be9-cc32cc53ebc9" providerId="ADAL" clId="{1BDD9141-86EC-40B8-98AB-DDB0DFFCCC77}" dt="2021-10-19T08:45:17.532" v="7600" actId="164"/>
          <ac:spMkLst>
            <pc:docMk/>
            <pc:sldMk cId="3809164241" sldId="519"/>
            <ac:spMk id="19" creationId="{D7B02A22-E01E-47BA-A610-09898FBB5F12}"/>
          </ac:spMkLst>
        </pc:spChg>
        <pc:spChg chg="mod">
          <ac:chgData name="Rachel Ann Lillywhite" userId="b0fe8be1-696a-4457-8be9-cc32cc53ebc9" providerId="ADAL" clId="{1BDD9141-86EC-40B8-98AB-DDB0DFFCCC77}" dt="2021-10-19T08:45:17.532" v="7600" actId="164"/>
          <ac:spMkLst>
            <pc:docMk/>
            <pc:sldMk cId="3809164241" sldId="519"/>
            <ac:spMk id="23" creationId="{4922A386-0ED4-438E-882A-10EB791D6B3F}"/>
          </ac:spMkLst>
        </pc:spChg>
        <pc:spChg chg="mod">
          <ac:chgData name="Rachel Ann Lillywhite" userId="b0fe8be1-696a-4457-8be9-cc32cc53ebc9" providerId="ADAL" clId="{1BDD9141-86EC-40B8-98AB-DDB0DFFCCC77}" dt="2021-10-19T08:45:30.038" v="7603" actId="1076"/>
          <ac:spMkLst>
            <pc:docMk/>
            <pc:sldMk cId="3809164241" sldId="519"/>
            <ac:spMk id="27" creationId="{85C6EBE6-B80E-4369-8B01-3A84C27BEE3C}"/>
          </ac:spMkLst>
        </pc:spChg>
        <pc:grpChg chg="add mod">
          <ac:chgData name="Rachel Ann Lillywhite" userId="b0fe8be1-696a-4457-8be9-cc32cc53ebc9" providerId="ADAL" clId="{1BDD9141-86EC-40B8-98AB-DDB0DFFCCC77}" dt="2021-10-19T08:45:37.456" v="7617" actId="1037"/>
          <ac:grpSpMkLst>
            <pc:docMk/>
            <pc:sldMk cId="3809164241" sldId="519"/>
            <ac:grpSpMk id="2" creationId="{5C0FD6C6-6088-45D3-B0BF-66EEFEB2E36D}"/>
          </ac:grpSpMkLst>
        </pc:grpChg>
      </pc:sldChg>
      <pc:sldChg chg="addSp delSp modSp add mod ord modAnim modNotesTx">
        <pc:chgData name="Rachel Ann Lillywhite" userId="b0fe8be1-696a-4457-8be9-cc32cc53ebc9" providerId="ADAL" clId="{1BDD9141-86EC-40B8-98AB-DDB0DFFCCC77}" dt="2021-10-27T10:14:11.594" v="15330" actId="20577"/>
        <pc:sldMkLst>
          <pc:docMk/>
          <pc:sldMk cId="3710660402" sldId="520"/>
        </pc:sldMkLst>
        <pc:spChg chg="add del mod">
          <ac:chgData name="Rachel Ann Lillywhite" userId="b0fe8be1-696a-4457-8be9-cc32cc53ebc9" providerId="ADAL" clId="{1BDD9141-86EC-40B8-98AB-DDB0DFFCCC77}" dt="2021-10-19T15:09:07.141" v="10946" actId="478"/>
          <ac:spMkLst>
            <pc:docMk/>
            <pc:sldMk cId="3710660402" sldId="520"/>
            <ac:spMk id="5" creationId="{8735F447-1027-45F7-B791-9C3455E34096}"/>
          </ac:spMkLst>
        </pc:spChg>
        <pc:spChg chg="del mod">
          <ac:chgData name="Rachel Ann Lillywhite" userId="b0fe8be1-696a-4457-8be9-cc32cc53ebc9" providerId="ADAL" clId="{1BDD9141-86EC-40B8-98AB-DDB0DFFCCC77}" dt="2021-10-19T15:08:55.649" v="10942" actId="478"/>
          <ac:spMkLst>
            <pc:docMk/>
            <pc:sldMk cId="3710660402" sldId="520"/>
            <ac:spMk id="7" creationId="{528B5C62-918A-494E-A311-3E734E3E75E4}"/>
          </ac:spMkLst>
        </pc:spChg>
        <pc:spChg chg="add mod">
          <ac:chgData name="Rachel Ann Lillywhite" userId="b0fe8be1-696a-4457-8be9-cc32cc53ebc9" providerId="ADAL" clId="{1BDD9141-86EC-40B8-98AB-DDB0DFFCCC77}" dt="2021-10-19T15:27:54.241" v="11503" actId="1076"/>
          <ac:spMkLst>
            <pc:docMk/>
            <pc:sldMk cId="3710660402" sldId="520"/>
            <ac:spMk id="8" creationId="{469B9D00-B273-4506-943F-E7ABC183E7D7}"/>
          </ac:spMkLst>
        </pc:spChg>
        <pc:spChg chg="mod">
          <ac:chgData name="Rachel Ann Lillywhite" userId="b0fe8be1-696a-4457-8be9-cc32cc53ebc9" providerId="ADAL" clId="{1BDD9141-86EC-40B8-98AB-DDB0DFFCCC77}" dt="2021-10-27T10:14:11.594" v="15330" actId="20577"/>
          <ac:spMkLst>
            <pc:docMk/>
            <pc:sldMk cId="3710660402" sldId="520"/>
            <ac:spMk id="9" creationId="{2ACD10D5-B358-410B-B962-5BC23379C9FC}"/>
          </ac:spMkLst>
        </pc:spChg>
        <pc:spChg chg="add mod">
          <ac:chgData name="Rachel Ann Lillywhite" userId="b0fe8be1-696a-4457-8be9-cc32cc53ebc9" providerId="ADAL" clId="{1BDD9141-86EC-40B8-98AB-DDB0DFFCCC77}" dt="2021-10-19T15:28:59.362" v="11509" actId="1076"/>
          <ac:spMkLst>
            <pc:docMk/>
            <pc:sldMk cId="3710660402" sldId="520"/>
            <ac:spMk id="11" creationId="{4B525C82-1DB7-4639-8895-946D2368BCE4}"/>
          </ac:spMkLst>
        </pc:spChg>
        <pc:spChg chg="add mod">
          <ac:chgData name="Rachel Ann Lillywhite" userId="b0fe8be1-696a-4457-8be9-cc32cc53ebc9" providerId="ADAL" clId="{1BDD9141-86EC-40B8-98AB-DDB0DFFCCC77}" dt="2021-10-19T15:39:43.818" v="11529" actId="1076"/>
          <ac:spMkLst>
            <pc:docMk/>
            <pc:sldMk cId="3710660402" sldId="520"/>
            <ac:spMk id="16" creationId="{EBD684FD-4C83-482D-9DFF-CCF43CC088EC}"/>
          </ac:spMkLst>
        </pc:spChg>
        <pc:spChg chg="add mod">
          <ac:chgData name="Rachel Ann Lillywhite" userId="b0fe8be1-696a-4457-8be9-cc32cc53ebc9" providerId="ADAL" clId="{1BDD9141-86EC-40B8-98AB-DDB0DFFCCC77}" dt="2021-10-21T14:51:44.933" v="14924" actId="207"/>
          <ac:spMkLst>
            <pc:docMk/>
            <pc:sldMk cId="3710660402" sldId="520"/>
            <ac:spMk id="17" creationId="{12C482F5-6840-4F33-A17F-B3582C9811F0}"/>
          </ac:spMkLst>
        </pc:spChg>
        <pc:picChg chg="add del mod modCrop">
          <ac:chgData name="Rachel Ann Lillywhite" userId="b0fe8be1-696a-4457-8be9-cc32cc53ebc9" providerId="ADAL" clId="{1BDD9141-86EC-40B8-98AB-DDB0DFFCCC77}" dt="2021-10-19T15:24:59.303" v="11484" actId="478"/>
          <ac:picMkLst>
            <pc:docMk/>
            <pc:sldMk cId="3710660402" sldId="520"/>
            <ac:picMk id="3" creationId="{2B6B5E41-8227-47F8-AD3C-48CE372035EE}"/>
          </ac:picMkLst>
        </pc:picChg>
        <pc:picChg chg="add mod">
          <ac:chgData name="Rachel Ann Lillywhite" userId="b0fe8be1-696a-4457-8be9-cc32cc53ebc9" providerId="ADAL" clId="{1BDD9141-86EC-40B8-98AB-DDB0DFFCCC77}" dt="2021-10-19T15:27:54.241" v="11503" actId="1076"/>
          <ac:picMkLst>
            <pc:docMk/>
            <pc:sldMk cId="3710660402" sldId="520"/>
            <ac:picMk id="6" creationId="{A4DD5BBC-0785-4BF7-9732-FE6B1BDF4943}"/>
          </ac:picMkLst>
        </pc:picChg>
        <pc:picChg chg="add mod">
          <ac:chgData name="Rachel Ann Lillywhite" userId="b0fe8be1-696a-4457-8be9-cc32cc53ebc9" providerId="ADAL" clId="{1BDD9141-86EC-40B8-98AB-DDB0DFFCCC77}" dt="2021-10-19T15:29:11.452" v="11510" actId="14100"/>
          <ac:picMkLst>
            <pc:docMk/>
            <pc:sldMk cId="3710660402" sldId="520"/>
            <ac:picMk id="12" creationId="{161E28B4-FD85-417A-B68C-8CB215A58000}"/>
          </ac:picMkLst>
        </pc:picChg>
        <pc:picChg chg="add mod">
          <ac:chgData name="Rachel Ann Lillywhite" userId="b0fe8be1-696a-4457-8be9-cc32cc53ebc9" providerId="ADAL" clId="{1BDD9141-86EC-40B8-98AB-DDB0DFFCCC77}" dt="2021-10-19T15:39:43.818" v="11529" actId="1076"/>
          <ac:picMkLst>
            <pc:docMk/>
            <pc:sldMk cId="3710660402" sldId="520"/>
            <ac:picMk id="13" creationId="{6D305C21-42BF-42E4-B3A9-00D053EF0FB7}"/>
          </ac:picMkLst>
        </pc:picChg>
      </pc:sldChg>
      <pc:sldChg chg="addSp delSp modSp add mod modNotesTx">
        <pc:chgData name="Rachel Ann Lillywhite" userId="b0fe8be1-696a-4457-8be9-cc32cc53ebc9" providerId="ADAL" clId="{1BDD9141-86EC-40B8-98AB-DDB0DFFCCC77}" dt="2021-10-27T10:06:28.794" v="15270" actId="1076"/>
        <pc:sldMkLst>
          <pc:docMk/>
          <pc:sldMk cId="3081357816" sldId="521"/>
        </pc:sldMkLst>
        <pc:spChg chg="add mod ord">
          <ac:chgData name="Rachel Ann Lillywhite" userId="b0fe8be1-696a-4457-8be9-cc32cc53ebc9" providerId="ADAL" clId="{1BDD9141-86EC-40B8-98AB-DDB0DFFCCC77}" dt="2021-10-27T10:06:28.794" v="15270" actId="1076"/>
          <ac:spMkLst>
            <pc:docMk/>
            <pc:sldMk cId="3081357816" sldId="521"/>
            <ac:spMk id="6" creationId="{1A855B39-C1FB-41D5-AA0E-C6DA5603B3B8}"/>
          </ac:spMkLst>
        </pc:spChg>
        <pc:spChg chg="add del mod">
          <ac:chgData name="Rachel Ann Lillywhite" userId="b0fe8be1-696a-4457-8be9-cc32cc53ebc9" providerId="ADAL" clId="{1BDD9141-86EC-40B8-98AB-DDB0DFFCCC77}" dt="2021-10-18T12:18:25.099" v="5004"/>
          <ac:spMkLst>
            <pc:docMk/>
            <pc:sldMk cId="3081357816" sldId="521"/>
            <ac:spMk id="7" creationId="{13174FCF-471B-4805-AB73-1EAF5B3FA083}"/>
          </ac:spMkLst>
        </pc:spChg>
        <pc:spChg chg="del mod">
          <ac:chgData name="Rachel Ann Lillywhite" userId="b0fe8be1-696a-4457-8be9-cc32cc53ebc9" providerId="ADAL" clId="{1BDD9141-86EC-40B8-98AB-DDB0DFFCCC77}" dt="2021-10-18T09:16:42.110" v="3990"/>
          <ac:spMkLst>
            <pc:docMk/>
            <pc:sldMk cId="3081357816" sldId="521"/>
            <ac:spMk id="7" creationId="{528B5C62-918A-494E-A311-3E734E3E75E4}"/>
          </ac:spMkLst>
        </pc:spChg>
        <pc:spChg chg="mod">
          <ac:chgData name="Rachel Ann Lillywhite" userId="b0fe8be1-696a-4457-8be9-cc32cc53ebc9" providerId="ADAL" clId="{1BDD9141-86EC-40B8-98AB-DDB0DFFCCC77}" dt="2021-10-19T08:37:05.837" v="7507" actId="20577"/>
          <ac:spMkLst>
            <pc:docMk/>
            <pc:sldMk cId="3081357816" sldId="521"/>
            <ac:spMk id="9" creationId="{2ACD10D5-B358-410B-B962-5BC23379C9FC}"/>
          </ac:spMkLst>
        </pc:spChg>
        <pc:spChg chg="mod">
          <ac:chgData name="Rachel Ann Lillywhite" userId="b0fe8be1-696a-4457-8be9-cc32cc53ebc9" providerId="ADAL" clId="{1BDD9141-86EC-40B8-98AB-DDB0DFFCCC77}" dt="2021-10-18T09:17:22.428" v="4009" actId="1076"/>
          <ac:spMkLst>
            <pc:docMk/>
            <pc:sldMk cId="3081357816" sldId="521"/>
            <ac:spMk id="15" creationId="{CB12B5D9-0D89-4749-8586-B15CA31182B2}"/>
          </ac:spMkLst>
        </pc:spChg>
        <pc:picChg chg="add del mod">
          <ac:chgData name="Rachel Ann Lillywhite" userId="b0fe8be1-696a-4457-8be9-cc32cc53ebc9" providerId="ADAL" clId="{1BDD9141-86EC-40B8-98AB-DDB0DFFCCC77}" dt="2021-10-18T09:16:42.110" v="3988" actId="478"/>
          <ac:picMkLst>
            <pc:docMk/>
            <pc:sldMk cId="3081357816" sldId="521"/>
            <ac:picMk id="3" creationId="{811AB386-2FA6-4B23-A899-4B588F6310D5}"/>
          </ac:picMkLst>
        </pc:picChg>
        <pc:picChg chg="add del mod modCrop">
          <ac:chgData name="Rachel Ann Lillywhite" userId="b0fe8be1-696a-4457-8be9-cc32cc53ebc9" providerId="ADAL" clId="{1BDD9141-86EC-40B8-98AB-DDB0DFFCCC77}" dt="2021-10-18T12:18:10.356" v="5001" actId="478"/>
          <ac:picMkLst>
            <pc:docMk/>
            <pc:sldMk cId="3081357816" sldId="521"/>
            <ac:picMk id="5" creationId="{AAB2A7AA-1807-4E16-8454-75325B1AB88F}"/>
          </ac:picMkLst>
        </pc:picChg>
        <pc:picChg chg="add mod">
          <ac:chgData name="Rachel Ann Lillywhite" userId="b0fe8be1-696a-4457-8be9-cc32cc53ebc9" providerId="ADAL" clId="{1BDD9141-86EC-40B8-98AB-DDB0DFFCCC77}" dt="2021-10-27T10:06:22.312" v="15269" actId="14100"/>
          <ac:picMkLst>
            <pc:docMk/>
            <pc:sldMk cId="3081357816" sldId="521"/>
            <ac:picMk id="1026" creationId="{1A9A5E3D-B8E6-4376-B40A-BF89AC9B99BB}"/>
          </ac:picMkLst>
        </pc:picChg>
      </pc:sldChg>
      <pc:sldChg chg="addSp delSp modSp add mod ord modAnim modNotesTx">
        <pc:chgData name="Rachel Ann Lillywhite" userId="b0fe8be1-696a-4457-8be9-cc32cc53ebc9" providerId="ADAL" clId="{1BDD9141-86EC-40B8-98AB-DDB0DFFCCC77}" dt="2021-10-27T11:01:57.178" v="15648" actId="20577"/>
        <pc:sldMkLst>
          <pc:docMk/>
          <pc:sldMk cId="3169031140" sldId="522"/>
        </pc:sldMkLst>
        <pc:spChg chg="add mod">
          <ac:chgData name="Rachel Ann Lillywhite" userId="b0fe8be1-696a-4457-8be9-cc32cc53ebc9" providerId="ADAL" clId="{1BDD9141-86EC-40B8-98AB-DDB0DFFCCC77}" dt="2021-10-18T09:27:21.717" v="4187" actId="1076"/>
          <ac:spMkLst>
            <pc:docMk/>
            <pc:sldMk cId="3169031140" sldId="522"/>
            <ac:spMk id="6" creationId="{C1D0A24A-9D6F-4939-9932-EC346D1CC84B}"/>
          </ac:spMkLst>
        </pc:spChg>
        <pc:spChg chg="del mod">
          <ac:chgData name="Rachel Ann Lillywhite" userId="b0fe8be1-696a-4457-8be9-cc32cc53ebc9" providerId="ADAL" clId="{1BDD9141-86EC-40B8-98AB-DDB0DFFCCC77}" dt="2021-10-18T09:24:00.700" v="4110" actId="478"/>
          <ac:spMkLst>
            <pc:docMk/>
            <pc:sldMk cId="3169031140" sldId="522"/>
            <ac:spMk id="7" creationId="{528B5C62-918A-494E-A311-3E734E3E75E4}"/>
          </ac:spMkLst>
        </pc:spChg>
        <pc:spChg chg="add mod">
          <ac:chgData name="Rachel Ann Lillywhite" userId="b0fe8be1-696a-4457-8be9-cc32cc53ebc9" providerId="ADAL" clId="{1BDD9141-86EC-40B8-98AB-DDB0DFFCCC77}" dt="2021-10-27T11:01:53.818" v="15647" actId="20577"/>
          <ac:spMkLst>
            <pc:docMk/>
            <pc:sldMk cId="3169031140" sldId="522"/>
            <ac:spMk id="7" creationId="{BC8E0944-EBE6-424C-B032-4A77CA2B5CF9}"/>
          </ac:spMkLst>
        </pc:spChg>
        <pc:spChg chg="add mod">
          <ac:chgData name="Rachel Ann Lillywhite" userId="b0fe8be1-696a-4457-8be9-cc32cc53ebc9" providerId="ADAL" clId="{1BDD9141-86EC-40B8-98AB-DDB0DFFCCC77}" dt="2021-10-27T11:01:57.178" v="15648" actId="20577"/>
          <ac:spMkLst>
            <pc:docMk/>
            <pc:sldMk cId="3169031140" sldId="522"/>
            <ac:spMk id="8" creationId="{AEC04DD2-F52A-4D4C-987A-F904637DD5C3}"/>
          </ac:spMkLst>
        </pc:spChg>
        <pc:spChg chg="mod">
          <ac:chgData name="Rachel Ann Lillywhite" userId="b0fe8be1-696a-4457-8be9-cc32cc53ebc9" providerId="ADAL" clId="{1BDD9141-86EC-40B8-98AB-DDB0DFFCCC77}" dt="2021-10-19T15:51:45.855" v="11767" actId="207"/>
          <ac:spMkLst>
            <pc:docMk/>
            <pc:sldMk cId="3169031140" sldId="522"/>
            <ac:spMk id="9" creationId="{2ACD10D5-B358-410B-B962-5BC23379C9FC}"/>
          </ac:spMkLst>
        </pc:spChg>
        <pc:spChg chg="mod">
          <ac:chgData name="Rachel Ann Lillywhite" userId="b0fe8be1-696a-4457-8be9-cc32cc53ebc9" providerId="ADAL" clId="{1BDD9141-86EC-40B8-98AB-DDB0DFFCCC77}" dt="2021-10-04T12:55:36.443" v="3516" actId="1076"/>
          <ac:spMkLst>
            <pc:docMk/>
            <pc:sldMk cId="3169031140" sldId="522"/>
            <ac:spMk id="15" creationId="{CB12B5D9-0D89-4749-8586-B15CA31182B2}"/>
          </ac:spMkLst>
        </pc:spChg>
        <pc:picChg chg="add mod">
          <ac:chgData name="Rachel Ann Lillywhite" userId="b0fe8be1-696a-4457-8be9-cc32cc53ebc9" providerId="ADAL" clId="{1BDD9141-86EC-40B8-98AB-DDB0DFFCCC77}" dt="2021-10-18T09:27:07.225" v="4186" actId="14100"/>
          <ac:picMkLst>
            <pc:docMk/>
            <pc:sldMk cId="3169031140" sldId="522"/>
            <ac:picMk id="2" creationId="{5F48B548-2626-494F-B009-272EFA4A063A}"/>
          </ac:picMkLst>
        </pc:picChg>
      </pc:sldChg>
      <pc:sldChg chg="modSp add del mod modNotesTx">
        <pc:chgData name="Rachel Ann Lillywhite" userId="b0fe8be1-696a-4457-8be9-cc32cc53ebc9" providerId="ADAL" clId="{1BDD9141-86EC-40B8-98AB-DDB0DFFCCC77}" dt="2021-10-18T12:35:51.217" v="5376" actId="47"/>
        <pc:sldMkLst>
          <pc:docMk/>
          <pc:sldMk cId="3798520952" sldId="523"/>
        </pc:sldMkLst>
        <pc:spChg chg="mod">
          <ac:chgData name="Rachel Ann Lillywhite" userId="b0fe8be1-696a-4457-8be9-cc32cc53ebc9" providerId="ADAL" clId="{1BDD9141-86EC-40B8-98AB-DDB0DFFCCC77}" dt="2021-10-04T12:57:35.775" v="3535" actId="2711"/>
          <ac:spMkLst>
            <pc:docMk/>
            <pc:sldMk cId="3798520952" sldId="523"/>
            <ac:spMk id="7" creationId="{528B5C62-918A-494E-A311-3E734E3E75E4}"/>
          </ac:spMkLst>
        </pc:spChg>
        <pc:spChg chg="mod">
          <ac:chgData name="Rachel Ann Lillywhite" userId="b0fe8be1-696a-4457-8be9-cc32cc53ebc9" providerId="ADAL" clId="{1BDD9141-86EC-40B8-98AB-DDB0DFFCCC77}" dt="2021-10-04T12:57:30.325" v="3534" actId="2711"/>
          <ac:spMkLst>
            <pc:docMk/>
            <pc:sldMk cId="3798520952" sldId="523"/>
            <ac:spMk id="9" creationId="{2ACD10D5-B358-410B-B962-5BC23379C9FC}"/>
          </ac:spMkLst>
        </pc:spChg>
      </pc:sldChg>
      <pc:sldChg chg="modSp add mod ord">
        <pc:chgData name="Rachel Ann Lillywhite" userId="b0fe8be1-696a-4457-8be9-cc32cc53ebc9" providerId="ADAL" clId="{1BDD9141-86EC-40B8-98AB-DDB0DFFCCC77}" dt="2021-10-27T10:09:09.172" v="15281" actId="1076"/>
        <pc:sldMkLst>
          <pc:docMk/>
          <pc:sldMk cId="3064895427" sldId="524"/>
        </pc:sldMkLst>
        <pc:spChg chg="mod">
          <ac:chgData name="Rachel Ann Lillywhite" userId="b0fe8be1-696a-4457-8be9-cc32cc53ebc9" providerId="ADAL" clId="{1BDD9141-86EC-40B8-98AB-DDB0DFFCCC77}" dt="2021-10-27T10:08:54.448" v="15278" actId="1076"/>
          <ac:spMkLst>
            <pc:docMk/>
            <pc:sldMk cId="3064895427" sldId="524"/>
            <ac:spMk id="7" creationId="{1652A6DE-4AE9-493A-B2F9-2EF97CD791E2}"/>
          </ac:spMkLst>
        </pc:spChg>
        <pc:spChg chg="mod">
          <ac:chgData name="Rachel Ann Lillywhite" userId="b0fe8be1-696a-4457-8be9-cc32cc53ebc9" providerId="ADAL" clId="{1BDD9141-86EC-40B8-98AB-DDB0DFFCCC77}" dt="2021-10-27T10:09:09.172" v="15281" actId="1076"/>
          <ac:spMkLst>
            <pc:docMk/>
            <pc:sldMk cId="3064895427" sldId="524"/>
            <ac:spMk id="8" creationId="{F6179A64-0787-48DA-88DC-8BB5760C74EB}"/>
          </ac:spMkLst>
        </pc:spChg>
        <pc:spChg chg="mod">
          <ac:chgData name="Rachel Ann Lillywhite" userId="b0fe8be1-696a-4457-8be9-cc32cc53ebc9" providerId="ADAL" clId="{1BDD9141-86EC-40B8-98AB-DDB0DFFCCC77}" dt="2021-10-19T07:58:32.185" v="6664" actId="1076"/>
          <ac:spMkLst>
            <pc:docMk/>
            <pc:sldMk cId="3064895427" sldId="524"/>
            <ac:spMk id="19" creationId="{D7B02A22-E01E-47BA-A610-09898FBB5F12}"/>
          </ac:spMkLst>
        </pc:spChg>
        <pc:spChg chg="mod">
          <ac:chgData name="Rachel Ann Lillywhite" userId="b0fe8be1-696a-4457-8be9-cc32cc53ebc9" providerId="ADAL" clId="{1BDD9141-86EC-40B8-98AB-DDB0DFFCCC77}" dt="2021-10-19T07:58:32.185" v="6664" actId="1076"/>
          <ac:spMkLst>
            <pc:docMk/>
            <pc:sldMk cId="3064895427" sldId="524"/>
            <ac:spMk id="23" creationId="{4922A386-0ED4-438E-882A-10EB791D6B3F}"/>
          </ac:spMkLst>
        </pc:spChg>
        <pc:spChg chg="mod">
          <ac:chgData name="Rachel Ann Lillywhite" userId="b0fe8be1-696a-4457-8be9-cc32cc53ebc9" providerId="ADAL" clId="{1BDD9141-86EC-40B8-98AB-DDB0DFFCCC77}" dt="2021-10-19T07:58:32.185" v="6664" actId="1076"/>
          <ac:spMkLst>
            <pc:docMk/>
            <pc:sldMk cId="3064895427" sldId="524"/>
            <ac:spMk id="27" creationId="{85C6EBE6-B80E-4369-8B01-3A84C27BEE3C}"/>
          </ac:spMkLst>
        </pc:spChg>
      </pc:sldChg>
      <pc:sldChg chg="addSp delSp modSp add mod ord delAnim">
        <pc:chgData name="Rachel Ann Lillywhite" userId="b0fe8be1-696a-4457-8be9-cc32cc53ebc9" providerId="ADAL" clId="{1BDD9141-86EC-40B8-98AB-DDB0DFFCCC77}" dt="2021-10-19T08:37:52.327" v="7512" actId="20577"/>
        <pc:sldMkLst>
          <pc:docMk/>
          <pc:sldMk cId="3333156036" sldId="525"/>
        </pc:sldMkLst>
        <pc:spChg chg="add del mod ord">
          <ac:chgData name="Rachel Ann Lillywhite" userId="b0fe8be1-696a-4457-8be9-cc32cc53ebc9" providerId="ADAL" clId="{1BDD9141-86EC-40B8-98AB-DDB0DFFCCC77}" dt="2021-10-19T08:37:38.646" v="7508" actId="14100"/>
          <ac:spMkLst>
            <pc:docMk/>
            <pc:sldMk cId="3333156036" sldId="525"/>
            <ac:spMk id="4" creationId="{6B9D87BD-2B38-4FCD-98AF-CB7A3686336C}"/>
          </ac:spMkLst>
        </pc:spChg>
        <pc:spChg chg="add del mod">
          <ac:chgData name="Rachel Ann Lillywhite" userId="b0fe8be1-696a-4457-8be9-cc32cc53ebc9" providerId="ADAL" clId="{1BDD9141-86EC-40B8-98AB-DDB0DFFCCC77}" dt="2021-10-18T15:30:04.020" v="6545" actId="478"/>
          <ac:spMkLst>
            <pc:docMk/>
            <pc:sldMk cId="3333156036" sldId="525"/>
            <ac:spMk id="5" creationId="{9839EB81-D468-4A40-9E70-4096593AAA7D}"/>
          </ac:spMkLst>
        </pc:spChg>
        <pc:spChg chg="del">
          <ac:chgData name="Rachel Ann Lillywhite" userId="b0fe8be1-696a-4457-8be9-cc32cc53ebc9" providerId="ADAL" clId="{1BDD9141-86EC-40B8-98AB-DDB0DFFCCC77}" dt="2021-10-18T09:43:44.513" v="4256" actId="478"/>
          <ac:spMkLst>
            <pc:docMk/>
            <pc:sldMk cId="3333156036" sldId="525"/>
            <ac:spMk id="6" creationId="{C1D0A24A-9D6F-4939-9932-EC346D1CC84B}"/>
          </ac:spMkLst>
        </pc:spChg>
        <pc:spChg chg="add mod">
          <ac:chgData name="Rachel Ann Lillywhite" userId="b0fe8be1-696a-4457-8be9-cc32cc53ebc9" providerId="ADAL" clId="{1BDD9141-86EC-40B8-98AB-DDB0DFFCCC77}" dt="2021-10-19T08:37:52.327" v="7512" actId="20577"/>
          <ac:spMkLst>
            <pc:docMk/>
            <pc:sldMk cId="3333156036" sldId="525"/>
            <ac:spMk id="6" creationId="{F035B441-1D80-4A59-B39F-029E394AA188}"/>
          </ac:spMkLst>
        </pc:spChg>
        <pc:spChg chg="add mod ord">
          <ac:chgData name="Rachel Ann Lillywhite" userId="b0fe8be1-696a-4457-8be9-cc32cc53ebc9" providerId="ADAL" clId="{1BDD9141-86EC-40B8-98AB-DDB0DFFCCC77}" dt="2021-10-19T08:01:39.636" v="6707" actId="1076"/>
          <ac:spMkLst>
            <pc:docMk/>
            <pc:sldMk cId="3333156036" sldId="525"/>
            <ac:spMk id="7" creationId="{F5DD2816-4F0D-48D3-AAB1-72782C0683E4}"/>
          </ac:spMkLst>
        </pc:spChg>
        <pc:spChg chg="add mod">
          <ac:chgData name="Rachel Ann Lillywhite" userId="b0fe8be1-696a-4457-8be9-cc32cc53ebc9" providerId="ADAL" clId="{1BDD9141-86EC-40B8-98AB-DDB0DFFCCC77}" dt="2021-10-19T08:01:27.962" v="6704" actId="1038"/>
          <ac:spMkLst>
            <pc:docMk/>
            <pc:sldMk cId="3333156036" sldId="525"/>
            <ac:spMk id="8" creationId="{3CD9AA3A-AA81-4C02-8762-FD07B7450F81}"/>
          </ac:spMkLst>
        </pc:spChg>
        <pc:spChg chg="mod">
          <ac:chgData name="Rachel Ann Lillywhite" userId="b0fe8be1-696a-4457-8be9-cc32cc53ebc9" providerId="ADAL" clId="{1BDD9141-86EC-40B8-98AB-DDB0DFFCCC77}" dt="2021-10-19T08:00:09.288" v="6682" actId="14100"/>
          <ac:spMkLst>
            <pc:docMk/>
            <pc:sldMk cId="3333156036" sldId="525"/>
            <ac:spMk id="9" creationId="{2ACD10D5-B358-410B-B962-5BC23379C9FC}"/>
          </ac:spMkLst>
        </pc:spChg>
        <pc:spChg chg="add mod">
          <ac:chgData name="Rachel Ann Lillywhite" userId="b0fe8be1-696a-4457-8be9-cc32cc53ebc9" providerId="ADAL" clId="{1BDD9141-86EC-40B8-98AB-DDB0DFFCCC77}" dt="2021-10-18T15:30:04.793" v="6546"/>
          <ac:spMkLst>
            <pc:docMk/>
            <pc:sldMk cId="3333156036" sldId="525"/>
            <ac:spMk id="13" creationId="{B518A76E-EA09-4837-B5A9-29305A2062CD}"/>
          </ac:spMkLst>
        </pc:spChg>
        <pc:picChg chg="del">
          <ac:chgData name="Rachel Ann Lillywhite" userId="b0fe8be1-696a-4457-8be9-cc32cc53ebc9" providerId="ADAL" clId="{1BDD9141-86EC-40B8-98AB-DDB0DFFCCC77}" dt="2021-10-18T09:43:40.354" v="4255" actId="478"/>
          <ac:picMkLst>
            <pc:docMk/>
            <pc:sldMk cId="3333156036" sldId="525"/>
            <ac:picMk id="2" creationId="{5F48B548-2626-494F-B009-272EFA4A063A}"/>
          </ac:picMkLst>
        </pc:picChg>
        <pc:picChg chg="add mod">
          <ac:chgData name="Rachel Ann Lillywhite" userId="b0fe8be1-696a-4457-8be9-cc32cc53ebc9" providerId="ADAL" clId="{1BDD9141-86EC-40B8-98AB-DDB0DFFCCC77}" dt="2021-10-19T08:00:13.124" v="6684" actId="1076"/>
          <ac:picMkLst>
            <pc:docMk/>
            <pc:sldMk cId="3333156036" sldId="525"/>
            <ac:picMk id="3" creationId="{A4972503-9A32-45E5-8728-0E02114BC944}"/>
          </ac:picMkLst>
        </pc:picChg>
        <pc:picChg chg="add mod modCrop">
          <ac:chgData name="Rachel Ann Lillywhite" userId="b0fe8be1-696a-4457-8be9-cc32cc53ebc9" providerId="ADAL" clId="{1BDD9141-86EC-40B8-98AB-DDB0DFFCCC77}" dt="2021-10-19T08:01:09.666" v="6695" actId="732"/>
          <ac:picMkLst>
            <pc:docMk/>
            <pc:sldMk cId="3333156036" sldId="525"/>
            <ac:picMk id="11" creationId="{F822C846-4C5C-4168-B941-28162A69615C}"/>
          </ac:picMkLst>
        </pc:picChg>
        <pc:picChg chg="add mod">
          <ac:chgData name="Rachel Ann Lillywhite" userId="b0fe8be1-696a-4457-8be9-cc32cc53ebc9" providerId="ADAL" clId="{1BDD9141-86EC-40B8-98AB-DDB0DFFCCC77}" dt="2021-10-19T08:00:39.587" v="6690" actId="1076"/>
          <ac:picMkLst>
            <pc:docMk/>
            <pc:sldMk cId="3333156036" sldId="525"/>
            <ac:picMk id="14" creationId="{38A406A7-F312-4FE1-82D8-63F4217D2CDB}"/>
          </ac:picMkLst>
        </pc:picChg>
        <pc:picChg chg="add mod">
          <ac:chgData name="Rachel Ann Lillywhite" userId="b0fe8be1-696a-4457-8be9-cc32cc53ebc9" providerId="ADAL" clId="{1BDD9141-86EC-40B8-98AB-DDB0DFFCCC77}" dt="2021-10-19T08:01:27.962" v="6704" actId="1038"/>
          <ac:picMkLst>
            <pc:docMk/>
            <pc:sldMk cId="3333156036" sldId="525"/>
            <ac:picMk id="17" creationId="{D6BB6556-E747-427C-81DF-9B368B0E87B9}"/>
          </ac:picMkLst>
        </pc:picChg>
      </pc:sldChg>
      <pc:sldChg chg="addSp delSp modSp add mod ord modClrScheme chgLayout">
        <pc:chgData name="Rachel Ann Lillywhite" userId="b0fe8be1-696a-4457-8be9-cc32cc53ebc9" providerId="ADAL" clId="{1BDD9141-86EC-40B8-98AB-DDB0DFFCCC77}" dt="2021-10-27T10:09:46.899" v="15285" actId="1076"/>
        <pc:sldMkLst>
          <pc:docMk/>
          <pc:sldMk cId="418749447" sldId="526"/>
        </pc:sldMkLst>
        <pc:spChg chg="add del mod ord">
          <ac:chgData name="Rachel Ann Lillywhite" userId="b0fe8be1-696a-4457-8be9-cc32cc53ebc9" providerId="ADAL" clId="{1BDD9141-86EC-40B8-98AB-DDB0DFFCCC77}" dt="2021-10-18T09:50:18.720" v="4398" actId="700"/>
          <ac:spMkLst>
            <pc:docMk/>
            <pc:sldMk cId="418749447" sldId="526"/>
            <ac:spMk id="2" creationId="{ECC7ED5A-D5DA-4863-BC5E-A317EE71D967}"/>
          </ac:spMkLst>
        </pc:spChg>
        <pc:spChg chg="add del mod ord">
          <ac:chgData name="Rachel Ann Lillywhite" userId="b0fe8be1-696a-4457-8be9-cc32cc53ebc9" providerId="ADAL" clId="{1BDD9141-86EC-40B8-98AB-DDB0DFFCCC77}" dt="2021-10-18T09:50:18.720" v="4398" actId="700"/>
          <ac:spMkLst>
            <pc:docMk/>
            <pc:sldMk cId="418749447" sldId="526"/>
            <ac:spMk id="3" creationId="{9484B794-87C6-4C9D-B552-FBA987737734}"/>
          </ac:spMkLst>
        </pc:spChg>
        <pc:spChg chg="mod">
          <ac:chgData name="Rachel Ann Lillywhite" userId="b0fe8be1-696a-4457-8be9-cc32cc53ebc9" providerId="ADAL" clId="{1BDD9141-86EC-40B8-98AB-DDB0DFFCCC77}" dt="2021-10-27T10:09:46.899" v="15285" actId="1076"/>
          <ac:spMkLst>
            <pc:docMk/>
            <pc:sldMk cId="418749447" sldId="526"/>
            <ac:spMk id="8" creationId="{F6179A64-0787-48DA-88DC-8BB5760C74EB}"/>
          </ac:spMkLst>
        </pc:spChg>
        <pc:spChg chg="mod">
          <ac:chgData name="Rachel Ann Lillywhite" userId="b0fe8be1-696a-4457-8be9-cc32cc53ebc9" providerId="ADAL" clId="{1BDD9141-86EC-40B8-98AB-DDB0DFFCCC77}" dt="2021-10-19T08:38:10.788" v="7513" actId="164"/>
          <ac:spMkLst>
            <pc:docMk/>
            <pc:sldMk cId="418749447" sldId="526"/>
            <ac:spMk id="19" creationId="{D7B02A22-E01E-47BA-A610-09898FBB5F12}"/>
          </ac:spMkLst>
        </pc:spChg>
        <pc:spChg chg="mod">
          <ac:chgData name="Rachel Ann Lillywhite" userId="b0fe8be1-696a-4457-8be9-cc32cc53ebc9" providerId="ADAL" clId="{1BDD9141-86EC-40B8-98AB-DDB0DFFCCC77}" dt="2021-10-19T08:38:10.788" v="7513" actId="164"/>
          <ac:spMkLst>
            <pc:docMk/>
            <pc:sldMk cId="418749447" sldId="526"/>
            <ac:spMk id="23" creationId="{4922A386-0ED4-438E-882A-10EB791D6B3F}"/>
          </ac:spMkLst>
        </pc:spChg>
        <pc:spChg chg="mod">
          <ac:chgData name="Rachel Ann Lillywhite" userId="b0fe8be1-696a-4457-8be9-cc32cc53ebc9" providerId="ADAL" clId="{1BDD9141-86EC-40B8-98AB-DDB0DFFCCC77}" dt="2021-10-19T08:38:10.788" v="7513" actId="164"/>
          <ac:spMkLst>
            <pc:docMk/>
            <pc:sldMk cId="418749447" sldId="526"/>
            <ac:spMk id="27" creationId="{85C6EBE6-B80E-4369-8B01-3A84C27BEE3C}"/>
          </ac:spMkLst>
        </pc:spChg>
        <pc:grpChg chg="add mod">
          <ac:chgData name="Rachel Ann Lillywhite" userId="b0fe8be1-696a-4457-8be9-cc32cc53ebc9" providerId="ADAL" clId="{1BDD9141-86EC-40B8-98AB-DDB0DFFCCC77}" dt="2021-10-19T08:38:14.789" v="7514" actId="1076"/>
          <ac:grpSpMkLst>
            <pc:docMk/>
            <pc:sldMk cId="418749447" sldId="526"/>
            <ac:grpSpMk id="2" creationId="{1A800E99-7A7F-4292-979B-E4DC78800FE8}"/>
          </ac:grpSpMkLst>
        </pc:grpChg>
      </pc:sldChg>
      <pc:sldChg chg="addSp delSp modSp add mod ord">
        <pc:chgData name="Rachel Ann Lillywhite" userId="b0fe8be1-696a-4457-8be9-cc32cc53ebc9" providerId="ADAL" clId="{1BDD9141-86EC-40B8-98AB-DDB0DFFCCC77}" dt="2021-10-21T13:41:14.524" v="14919" actId="20577"/>
        <pc:sldMkLst>
          <pc:docMk/>
          <pc:sldMk cId="2467137150" sldId="527"/>
        </pc:sldMkLst>
        <pc:spChg chg="add del">
          <ac:chgData name="Rachel Ann Lillywhite" userId="b0fe8be1-696a-4457-8be9-cc32cc53ebc9" providerId="ADAL" clId="{1BDD9141-86EC-40B8-98AB-DDB0DFFCCC77}" dt="2021-10-18T10:15:20.878" v="4684" actId="478"/>
          <ac:spMkLst>
            <pc:docMk/>
            <pc:sldMk cId="2467137150" sldId="527"/>
            <ac:spMk id="6" creationId="{A23BC33B-D2D3-4551-A1EC-86C8EDB5482B}"/>
          </ac:spMkLst>
        </pc:spChg>
        <pc:spChg chg="mod">
          <ac:chgData name="Rachel Ann Lillywhite" userId="b0fe8be1-696a-4457-8be9-cc32cc53ebc9" providerId="ADAL" clId="{1BDD9141-86EC-40B8-98AB-DDB0DFFCCC77}" dt="2021-10-19T15:50:49.130" v="11760" actId="207"/>
          <ac:spMkLst>
            <pc:docMk/>
            <pc:sldMk cId="2467137150" sldId="527"/>
            <ac:spMk id="7" creationId="{528B5C62-918A-494E-A311-3E734E3E75E4}"/>
          </ac:spMkLst>
        </pc:spChg>
        <pc:spChg chg="mod">
          <ac:chgData name="Rachel Ann Lillywhite" userId="b0fe8be1-696a-4457-8be9-cc32cc53ebc9" providerId="ADAL" clId="{1BDD9141-86EC-40B8-98AB-DDB0DFFCCC77}" dt="2021-10-21T13:41:14.524" v="14919" actId="20577"/>
          <ac:spMkLst>
            <pc:docMk/>
            <pc:sldMk cId="2467137150" sldId="527"/>
            <ac:spMk id="9" creationId="{2ACD10D5-B358-410B-B962-5BC23379C9FC}"/>
          </ac:spMkLst>
        </pc:spChg>
      </pc:sldChg>
      <pc:sldChg chg="addSp delSp modSp add mod">
        <pc:chgData name="Rachel Ann Lillywhite" userId="b0fe8be1-696a-4457-8be9-cc32cc53ebc9" providerId="ADAL" clId="{1BDD9141-86EC-40B8-98AB-DDB0DFFCCC77}" dt="2021-10-19T15:50:58.322" v="11761" actId="207"/>
        <pc:sldMkLst>
          <pc:docMk/>
          <pc:sldMk cId="3487409786" sldId="528"/>
        </pc:sldMkLst>
        <pc:spChg chg="add mod">
          <ac:chgData name="Rachel Ann Lillywhite" userId="b0fe8be1-696a-4457-8be9-cc32cc53ebc9" providerId="ADAL" clId="{1BDD9141-86EC-40B8-98AB-DDB0DFFCCC77}" dt="2021-10-19T08:51:32.498" v="7660" actId="207"/>
          <ac:spMkLst>
            <pc:docMk/>
            <pc:sldMk cId="3487409786" sldId="528"/>
            <ac:spMk id="2" creationId="{4DB5387C-E8D3-4407-A575-59C75D207B39}"/>
          </ac:spMkLst>
        </pc:spChg>
        <pc:spChg chg="add mod">
          <ac:chgData name="Rachel Ann Lillywhite" userId="b0fe8be1-696a-4457-8be9-cc32cc53ebc9" providerId="ADAL" clId="{1BDD9141-86EC-40B8-98AB-DDB0DFFCCC77}" dt="2021-10-19T14:15:48.711" v="9926" actId="20577"/>
          <ac:spMkLst>
            <pc:docMk/>
            <pc:sldMk cId="3487409786" sldId="528"/>
            <ac:spMk id="6" creationId="{2F2AABD0-CA3A-42A5-9A1D-B9601D6966D1}"/>
          </ac:spMkLst>
        </pc:spChg>
        <pc:spChg chg="mod">
          <ac:chgData name="Rachel Ann Lillywhite" userId="b0fe8be1-696a-4457-8be9-cc32cc53ebc9" providerId="ADAL" clId="{1BDD9141-86EC-40B8-98AB-DDB0DFFCCC77}" dt="2021-10-19T15:50:58.322" v="11761" actId="207"/>
          <ac:spMkLst>
            <pc:docMk/>
            <pc:sldMk cId="3487409786" sldId="528"/>
            <ac:spMk id="7" creationId="{528B5C62-918A-494E-A311-3E734E3E75E4}"/>
          </ac:spMkLst>
        </pc:spChg>
        <pc:spChg chg="del mod">
          <ac:chgData name="Rachel Ann Lillywhite" userId="b0fe8be1-696a-4457-8be9-cc32cc53ebc9" providerId="ADAL" clId="{1BDD9141-86EC-40B8-98AB-DDB0DFFCCC77}" dt="2021-10-19T08:49:53.309" v="7624" actId="478"/>
          <ac:spMkLst>
            <pc:docMk/>
            <pc:sldMk cId="3487409786" sldId="528"/>
            <ac:spMk id="9" creationId="{2ACD10D5-B358-410B-B962-5BC23379C9FC}"/>
          </ac:spMkLst>
        </pc:spChg>
      </pc:sldChg>
      <pc:sldChg chg="addSp delSp modSp add del mod modAnim">
        <pc:chgData name="Rachel Ann Lillywhite" userId="b0fe8be1-696a-4457-8be9-cc32cc53ebc9" providerId="ADAL" clId="{1BDD9141-86EC-40B8-98AB-DDB0DFFCCC77}" dt="2021-10-19T12:45:11.396" v="9149" actId="47"/>
        <pc:sldMkLst>
          <pc:docMk/>
          <pc:sldMk cId="2492215041" sldId="529"/>
        </pc:sldMkLst>
        <pc:spChg chg="del mod">
          <ac:chgData name="Rachel Ann Lillywhite" userId="b0fe8be1-696a-4457-8be9-cc32cc53ebc9" providerId="ADAL" clId="{1BDD9141-86EC-40B8-98AB-DDB0DFFCCC77}" dt="2021-10-18T12:25:46.190" v="5141" actId="478"/>
          <ac:spMkLst>
            <pc:docMk/>
            <pc:sldMk cId="2492215041" sldId="529"/>
            <ac:spMk id="7" creationId="{528B5C62-918A-494E-A311-3E734E3E75E4}"/>
          </ac:spMkLst>
        </pc:spChg>
        <pc:spChg chg="mod">
          <ac:chgData name="Rachel Ann Lillywhite" userId="b0fe8be1-696a-4457-8be9-cc32cc53ebc9" providerId="ADAL" clId="{1BDD9141-86EC-40B8-98AB-DDB0DFFCCC77}" dt="2021-10-18T12:32:52.480" v="5354" actId="20577"/>
          <ac:spMkLst>
            <pc:docMk/>
            <pc:sldMk cId="2492215041" sldId="529"/>
            <ac:spMk id="9" creationId="{2ACD10D5-B358-410B-B962-5BC23379C9FC}"/>
          </ac:spMkLst>
        </pc:spChg>
        <pc:picChg chg="add mod">
          <ac:chgData name="Rachel Ann Lillywhite" userId="b0fe8be1-696a-4457-8be9-cc32cc53ebc9" providerId="ADAL" clId="{1BDD9141-86EC-40B8-98AB-DDB0DFFCCC77}" dt="2021-10-19T12:43:47.054" v="9148" actId="14100"/>
          <ac:picMkLst>
            <pc:docMk/>
            <pc:sldMk cId="2492215041" sldId="529"/>
            <ac:picMk id="4" creationId="{F6C2BBD2-6E3F-4E09-900A-C50D3A654793}"/>
          </ac:picMkLst>
        </pc:picChg>
      </pc:sldChg>
      <pc:sldChg chg="addSp delSp modSp add del mod ord">
        <pc:chgData name="Rachel Ann Lillywhite" userId="b0fe8be1-696a-4457-8be9-cc32cc53ebc9" providerId="ADAL" clId="{1BDD9141-86EC-40B8-98AB-DDB0DFFCCC77}" dt="2021-10-19T14:50:47.223" v="10625" actId="47"/>
        <pc:sldMkLst>
          <pc:docMk/>
          <pc:sldMk cId="2458733864" sldId="530"/>
        </pc:sldMkLst>
        <pc:spChg chg="del">
          <ac:chgData name="Rachel Ann Lillywhite" userId="b0fe8be1-696a-4457-8be9-cc32cc53ebc9" providerId="ADAL" clId="{1BDD9141-86EC-40B8-98AB-DDB0DFFCCC77}" dt="2021-10-18T14:36:03.471" v="5499" actId="478"/>
          <ac:spMkLst>
            <pc:docMk/>
            <pc:sldMk cId="2458733864" sldId="530"/>
            <ac:spMk id="4" creationId="{5BF081EA-B865-440D-8EB9-B2FF59D934A6}"/>
          </ac:spMkLst>
        </pc:spChg>
        <pc:spChg chg="mod">
          <ac:chgData name="Rachel Ann Lillywhite" userId="b0fe8be1-696a-4457-8be9-cc32cc53ebc9" providerId="ADAL" clId="{1BDD9141-86EC-40B8-98AB-DDB0DFFCCC77}" dt="2021-10-18T12:33:29.983" v="5370" actId="14100"/>
          <ac:spMkLst>
            <pc:docMk/>
            <pc:sldMk cId="2458733864" sldId="530"/>
            <ac:spMk id="7" creationId="{1652A6DE-4AE9-493A-B2F9-2EF97CD791E2}"/>
          </ac:spMkLst>
        </pc:spChg>
        <pc:spChg chg="mod">
          <ac:chgData name="Rachel Ann Lillywhite" userId="b0fe8be1-696a-4457-8be9-cc32cc53ebc9" providerId="ADAL" clId="{1BDD9141-86EC-40B8-98AB-DDB0DFFCCC77}" dt="2021-10-19T08:42:52.590" v="7584" actId="255"/>
          <ac:spMkLst>
            <pc:docMk/>
            <pc:sldMk cId="2458733864" sldId="530"/>
            <ac:spMk id="8" creationId="{F6179A64-0787-48DA-88DC-8BB5760C74EB}"/>
          </ac:spMkLst>
        </pc:spChg>
        <pc:spChg chg="del">
          <ac:chgData name="Rachel Ann Lillywhite" userId="b0fe8be1-696a-4457-8be9-cc32cc53ebc9" providerId="ADAL" clId="{1BDD9141-86EC-40B8-98AB-DDB0DFFCCC77}" dt="2021-10-18T14:36:03.471" v="5499" actId="478"/>
          <ac:spMkLst>
            <pc:docMk/>
            <pc:sldMk cId="2458733864" sldId="530"/>
            <ac:spMk id="13" creationId="{C077EC3C-C38E-4802-BDC6-8693A4B5B927}"/>
          </ac:spMkLst>
        </pc:spChg>
        <pc:spChg chg="del">
          <ac:chgData name="Rachel Ann Lillywhite" userId="b0fe8be1-696a-4457-8be9-cc32cc53ebc9" providerId="ADAL" clId="{1BDD9141-86EC-40B8-98AB-DDB0DFFCCC77}" dt="2021-10-18T14:36:03.471" v="5499" actId="478"/>
          <ac:spMkLst>
            <pc:docMk/>
            <pc:sldMk cId="2458733864" sldId="530"/>
            <ac:spMk id="14" creationId="{0C039885-8139-4635-9CA1-AD763017F569}"/>
          </ac:spMkLst>
        </pc:spChg>
        <pc:spChg chg="mod">
          <ac:chgData name="Rachel Ann Lillywhite" userId="b0fe8be1-696a-4457-8be9-cc32cc53ebc9" providerId="ADAL" clId="{1BDD9141-86EC-40B8-98AB-DDB0DFFCCC77}" dt="2021-10-19T08:36:21.301" v="7499" actId="164"/>
          <ac:spMkLst>
            <pc:docMk/>
            <pc:sldMk cId="2458733864" sldId="530"/>
            <ac:spMk id="20" creationId="{D2B4B497-5926-4154-8AB6-D33E2110F531}"/>
          </ac:spMkLst>
        </pc:spChg>
        <pc:spChg chg="mod">
          <ac:chgData name="Rachel Ann Lillywhite" userId="b0fe8be1-696a-4457-8be9-cc32cc53ebc9" providerId="ADAL" clId="{1BDD9141-86EC-40B8-98AB-DDB0DFFCCC77}" dt="2021-10-19T08:36:21.301" v="7499" actId="164"/>
          <ac:spMkLst>
            <pc:docMk/>
            <pc:sldMk cId="2458733864" sldId="530"/>
            <ac:spMk id="21" creationId="{0530D7CC-692E-4371-8B09-46F5D856D02C}"/>
          </ac:spMkLst>
        </pc:spChg>
        <pc:spChg chg="mod">
          <ac:chgData name="Rachel Ann Lillywhite" userId="b0fe8be1-696a-4457-8be9-cc32cc53ebc9" providerId="ADAL" clId="{1BDD9141-86EC-40B8-98AB-DDB0DFFCCC77}" dt="2021-10-19T08:36:21.301" v="7499" actId="164"/>
          <ac:spMkLst>
            <pc:docMk/>
            <pc:sldMk cId="2458733864" sldId="530"/>
            <ac:spMk id="22" creationId="{4C68766A-F708-4CF1-B3AD-311EE5F933D9}"/>
          </ac:spMkLst>
        </pc:spChg>
        <pc:spChg chg="del">
          <ac:chgData name="Rachel Ann Lillywhite" userId="b0fe8be1-696a-4457-8be9-cc32cc53ebc9" providerId="ADAL" clId="{1BDD9141-86EC-40B8-98AB-DDB0DFFCCC77}" dt="2021-10-18T14:35:54.363" v="5497" actId="478"/>
          <ac:spMkLst>
            <pc:docMk/>
            <pc:sldMk cId="2458733864" sldId="530"/>
            <ac:spMk id="24" creationId="{B554CC00-E171-45F2-8498-D878631B704E}"/>
          </ac:spMkLst>
        </pc:spChg>
        <pc:spChg chg="del">
          <ac:chgData name="Rachel Ann Lillywhite" userId="b0fe8be1-696a-4457-8be9-cc32cc53ebc9" providerId="ADAL" clId="{1BDD9141-86EC-40B8-98AB-DDB0DFFCCC77}" dt="2021-10-18T14:35:51.905" v="5496" actId="478"/>
          <ac:spMkLst>
            <pc:docMk/>
            <pc:sldMk cId="2458733864" sldId="530"/>
            <ac:spMk id="25" creationId="{8EFF8D1A-9B98-4167-9F7C-410D62B9E418}"/>
          </ac:spMkLst>
        </pc:spChg>
        <pc:spChg chg="del">
          <ac:chgData name="Rachel Ann Lillywhite" userId="b0fe8be1-696a-4457-8be9-cc32cc53ebc9" providerId="ADAL" clId="{1BDD9141-86EC-40B8-98AB-DDB0DFFCCC77}" dt="2021-10-18T14:35:58.581" v="5498" actId="478"/>
          <ac:spMkLst>
            <pc:docMk/>
            <pc:sldMk cId="2458733864" sldId="530"/>
            <ac:spMk id="26" creationId="{9CBCA672-700F-4307-BB40-E3FA6205FD3E}"/>
          </ac:spMkLst>
        </pc:spChg>
        <pc:grpChg chg="add mod">
          <ac:chgData name="Rachel Ann Lillywhite" userId="b0fe8be1-696a-4457-8be9-cc32cc53ebc9" providerId="ADAL" clId="{1BDD9141-86EC-40B8-98AB-DDB0DFFCCC77}" dt="2021-10-19T08:36:23.347" v="7504" actId="1037"/>
          <ac:grpSpMkLst>
            <pc:docMk/>
            <pc:sldMk cId="2458733864" sldId="530"/>
            <ac:grpSpMk id="2" creationId="{3A47E5FC-8350-4482-AF21-A0C9B281EFC3}"/>
          </ac:grpSpMkLst>
        </pc:grpChg>
        <pc:grpChg chg="del">
          <ac:chgData name="Rachel Ann Lillywhite" userId="b0fe8be1-696a-4457-8be9-cc32cc53ebc9" providerId="ADAL" clId="{1BDD9141-86EC-40B8-98AB-DDB0DFFCCC77}" dt="2021-10-18T14:35:46.835" v="5495" actId="478"/>
          <ac:grpSpMkLst>
            <pc:docMk/>
            <pc:sldMk cId="2458733864" sldId="530"/>
            <ac:grpSpMk id="18" creationId="{7BE0C937-2143-4E38-988F-9455B2066D90}"/>
          </ac:grpSpMkLst>
        </pc:grpChg>
      </pc:sldChg>
      <pc:sldChg chg="modSp add del mod ord">
        <pc:chgData name="Rachel Ann Lillywhite" userId="b0fe8be1-696a-4457-8be9-cc32cc53ebc9" providerId="ADAL" clId="{1BDD9141-86EC-40B8-98AB-DDB0DFFCCC77}" dt="2021-10-18T14:37:18.334" v="5521" actId="47"/>
        <pc:sldMkLst>
          <pc:docMk/>
          <pc:sldMk cId="926441045" sldId="531"/>
        </pc:sldMkLst>
        <pc:spChg chg="mod">
          <ac:chgData name="Rachel Ann Lillywhite" userId="b0fe8be1-696a-4457-8be9-cc32cc53ebc9" providerId="ADAL" clId="{1BDD9141-86EC-40B8-98AB-DDB0DFFCCC77}" dt="2021-10-18T12:33:54.765" v="5375" actId="20577"/>
          <ac:spMkLst>
            <pc:docMk/>
            <pc:sldMk cId="926441045" sldId="531"/>
            <ac:spMk id="8" creationId="{F6179A64-0787-48DA-88DC-8BB5760C74EB}"/>
          </ac:spMkLst>
        </pc:spChg>
      </pc:sldChg>
      <pc:sldChg chg="addSp delSp modSp add del mod ord">
        <pc:chgData name="Rachel Ann Lillywhite" userId="b0fe8be1-696a-4457-8be9-cc32cc53ebc9" providerId="ADAL" clId="{1BDD9141-86EC-40B8-98AB-DDB0DFFCCC77}" dt="2021-10-19T14:51:25.701" v="10640" actId="47"/>
        <pc:sldMkLst>
          <pc:docMk/>
          <pc:sldMk cId="2282767415" sldId="532"/>
        </pc:sldMkLst>
        <pc:spChg chg="mod">
          <ac:chgData name="Rachel Ann Lillywhite" userId="b0fe8be1-696a-4457-8be9-cc32cc53ebc9" providerId="ADAL" clId="{1BDD9141-86EC-40B8-98AB-DDB0DFFCCC77}" dt="2021-10-19T08:43:47.546" v="7589" actId="255"/>
          <ac:spMkLst>
            <pc:docMk/>
            <pc:sldMk cId="2282767415" sldId="532"/>
            <ac:spMk id="8" creationId="{F6179A64-0787-48DA-88DC-8BB5760C74EB}"/>
          </ac:spMkLst>
        </pc:spChg>
        <pc:spChg chg="mod topLvl">
          <ac:chgData name="Rachel Ann Lillywhite" userId="b0fe8be1-696a-4457-8be9-cc32cc53ebc9" providerId="ADAL" clId="{1BDD9141-86EC-40B8-98AB-DDB0DFFCCC77}" dt="2021-10-19T14:13:46.984" v="9807" actId="165"/>
          <ac:spMkLst>
            <pc:docMk/>
            <pc:sldMk cId="2282767415" sldId="532"/>
            <ac:spMk id="20" creationId="{D2B4B497-5926-4154-8AB6-D33E2110F531}"/>
          </ac:spMkLst>
        </pc:spChg>
        <pc:spChg chg="mod topLvl">
          <ac:chgData name="Rachel Ann Lillywhite" userId="b0fe8be1-696a-4457-8be9-cc32cc53ebc9" providerId="ADAL" clId="{1BDD9141-86EC-40B8-98AB-DDB0DFFCCC77}" dt="2021-10-19T14:14:46.578" v="9855" actId="20577"/>
          <ac:spMkLst>
            <pc:docMk/>
            <pc:sldMk cId="2282767415" sldId="532"/>
            <ac:spMk id="21" creationId="{0530D7CC-692E-4371-8B09-46F5D856D02C}"/>
          </ac:spMkLst>
        </pc:spChg>
        <pc:spChg chg="mod topLvl">
          <ac:chgData name="Rachel Ann Lillywhite" userId="b0fe8be1-696a-4457-8be9-cc32cc53ebc9" providerId="ADAL" clId="{1BDD9141-86EC-40B8-98AB-DDB0DFFCCC77}" dt="2021-10-19T14:13:46.984" v="9807" actId="165"/>
          <ac:spMkLst>
            <pc:docMk/>
            <pc:sldMk cId="2282767415" sldId="532"/>
            <ac:spMk id="22" creationId="{4C68766A-F708-4CF1-B3AD-311EE5F933D9}"/>
          </ac:spMkLst>
        </pc:spChg>
        <pc:grpChg chg="add del mod">
          <ac:chgData name="Rachel Ann Lillywhite" userId="b0fe8be1-696a-4457-8be9-cc32cc53ebc9" providerId="ADAL" clId="{1BDD9141-86EC-40B8-98AB-DDB0DFFCCC77}" dt="2021-10-19T14:13:46.984" v="9807" actId="165"/>
          <ac:grpSpMkLst>
            <pc:docMk/>
            <pc:sldMk cId="2282767415" sldId="532"/>
            <ac:grpSpMk id="2" creationId="{892CD437-1D68-40F1-9093-E35E8BCF0709}"/>
          </ac:grpSpMkLst>
        </pc:grpChg>
      </pc:sldChg>
      <pc:sldChg chg="new del">
        <pc:chgData name="Rachel Ann Lillywhite" userId="b0fe8be1-696a-4457-8be9-cc32cc53ebc9" providerId="ADAL" clId="{1BDD9141-86EC-40B8-98AB-DDB0DFFCCC77}" dt="2021-10-18T15:07:21.257" v="6002" actId="47"/>
        <pc:sldMkLst>
          <pc:docMk/>
          <pc:sldMk cId="2111997966" sldId="533"/>
        </pc:sldMkLst>
      </pc:sldChg>
      <pc:sldChg chg="delSp modSp add del mod">
        <pc:chgData name="Rachel Ann Lillywhite" userId="b0fe8be1-696a-4457-8be9-cc32cc53ebc9" providerId="ADAL" clId="{1BDD9141-86EC-40B8-98AB-DDB0DFFCCC77}" dt="2021-10-18T15:30:09.303" v="6547" actId="2696"/>
        <pc:sldMkLst>
          <pc:docMk/>
          <pc:sldMk cId="143232952" sldId="534"/>
        </pc:sldMkLst>
        <pc:spChg chg="del">
          <ac:chgData name="Rachel Ann Lillywhite" userId="b0fe8be1-696a-4457-8be9-cc32cc53ebc9" providerId="ADAL" clId="{1BDD9141-86EC-40B8-98AB-DDB0DFFCCC77}" dt="2021-10-18T15:08:10.765" v="6083" actId="478"/>
          <ac:spMkLst>
            <pc:docMk/>
            <pc:sldMk cId="143232952" sldId="534"/>
            <ac:spMk id="4" creationId="{6B9D87BD-2B38-4FCD-98AF-CB7A3686336C}"/>
          </ac:spMkLst>
        </pc:spChg>
        <pc:spChg chg="mod">
          <ac:chgData name="Rachel Ann Lillywhite" userId="b0fe8be1-696a-4457-8be9-cc32cc53ebc9" providerId="ADAL" clId="{1BDD9141-86EC-40B8-98AB-DDB0DFFCCC77}" dt="2021-10-18T15:08:06.180" v="6082" actId="1076"/>
          <ac:spMkLst>
            <pc:docMk/>
            <pc:sldMk cId="143232952" sldId="534"/>
            <ac:spMk id="9" creationId="{2ACD10D5-B358-410B-B962-5BC23379C9FC}"/>
          </ac:spMkLst>
        </pc:spChg>
      </pc:sldChg>
      <pc:sldChg chg="addSp delSp modSp add mod">
        <pc:chgData name="Rachel Ann Lillywhite" userId="b0fe8be1-696a-4457-8be9-cc32cc53ebc9" providerId="ADAL" clId="{1BDD9141-86EC-40B8-98AB-DDB0DFFCCC77}" dt="2021-10-18T15:13:18.953" v="6246" actId="1076"/>
        <pc:sldMkLst>
          <pc:docMk/>
          <pc:sldMk cId="2081753005" sldId="535"/>
        </pc:sldMkLst>
        <pc:spChg chg="mod">
          <ac:chgData name="Rachel Ann Lillywhite" userId="b0fe8be1-696a-4457-8be9-cc32cc53ebc9" providerId="ADAL" clId="{1BDD9141-86EC-40B8-98AB-DDB0DFFCCC77}" dt="2021-10-18T15:13:18.953" v="6246" actId="1076"/>
          <ac:spMkLst>
            <pc:docMk/>
            <pc:sldMk cId="2081753005" sldId="535"/>
            <ac:spMk id="4" creationId="{6B9D87BD-2B38-4FCD-98AF-CB7A3686336C}"/>
          </ac:spMkLst>
        </pc:spChg>
        <pc:spChg chg="mod">
          <ac:chgData name="Rachel Ann Lillywhite" userId="b0fe8be1-696a-4457-8be9-cc32cc53ebc9" providerId="ADAL" clId="{1BDD9141-86EC-40B8-98AB-DDB0DFFCCC77}" dt="2021-10-18T15:13:14.986" v="6245" actId="1076"/>
          <ac:spMkLst>
            <pc:docMk/>
            <pc:sldMk cId="2081753005" sldId="535"/>
            <ac:spMk id="5" creationId="{9839EB81-D468-4A40-9E70-4096593AAA7D}"/>
          </ac:spMkLst>
        </pc:spChg>
        <pc:spChg chg="del">
          <ac:chgData name="Rachel Ann Lillywhite" userId="b0fe8be1-696a-4457-8be9-cc32cc53ebc9" providerId="ADAL" clId="{1BDD9141-86EC-40B8-98AB-DDB0DFFCCC77}" dt="2021-10-18T15:11:43.218" v="6214" actId="478"/>
          <ac:spMkLst>
            <pc:docMk/>
            <pc:sldMk cId="2081753005" sldId="535"/>
            <ac:spMk id="9" creationId="{2ACD10D5-B358-410B-B962-5BC23379C9FC}"/>
          </ac:spMkLst>
        </pc:spChg>
        <pc:picChg chg="add mod ord">
          <ac:chgData name="Rachel Ann Lillywhite" userId="b0fe8be1-696a-4457-8be9-cc32cc53ebc9" providerId="ADAL" clId="{1BDD9141-86EC-40B8-98AB-DDB0DFFCCC77}" dt="2021-10-18T15:13:02.332" v="6230" actId="14100"/>
          <ac:picMkLst>
            <pc:docMk/>
            <pc:sldMk cId="2081753005" sldId="535"/>
            <ac:picMk id="3" creationId="{5EF12587-AD5D-41F7-A456-FB545E06AD5F}"/>
          </ac:picMkLst>
        </pc:picChg>
      </pc:sldChg>
      <pc:sldChg chg="addSp delSp modSp add mod">
        <pc:chgData name="Rachel Ann Lillywhite" userId="b0fe8be1-696a-4457-8be9-cc32cc53ebc9" providerId="ADAL" clId="{1BDD9141-86EC-40B8-98AB-DDB0DFFCCC77}" dt="2021-10-21T13:41:45.260" v="14920" actId="20577"/>
        <pc:sldMkLst>
          <pc:docMk/>
          <pc:sldMk cId="229687453" sldId="536"/>
        </pc:sldMkLst>
        <pc:spChg chg="del">
          <ac:chgData name="Rachel Ann Lillywhite" userId="b0fe8be1-696a-4457-8be9-cc32cc53ebc9" providerId="ADAL" clId="{1BDD9141-86EC-40B8-98AB-DDB0DFFCCC77}" dt="2021-10-19T08:04:36.824" v="6852" actId="478"/>
          <ac:spMkLst>
            <pc:docMk/>
            <pc:sldMk cId="229687453" sldId="536"/>
            <ac:spMk id="2" creationId="{4DB5387C-E8D3-4407-A575-59C75D207B39}"/>
          </ac:spMkLst>
        </pc:spChg>
        <pc:spChg chg="add mod">
          <ac:chgData name="Rachel Ann Lillywhite" userId="b0fe8be1-696a-4457-8be9-cc32cc53ebc9" providerId="ADAL" clId="{1BDD9141-86EC-40B8-98AB-DDB0DFFCCC77}" dt="2021-10-19T15:51:09.337" v="11763" actId="255"/>
          <ac:spMkLst>
            <pc:docMk/>
            <pc:sldMk cId="229687453" sldId="536"/>
            <ac:spMk id="3" creationId="{BEEF9DD8-4E77-400B-98AA-A63133DF9B48}"/>
          </ac:spMkLst>
        </pc:spChg>
        <pc:spChg chg="add mod">
          <ac:chgData name="Rachel Ann Lillywhite" userId="b0fe8be1-696a-4457-8be9-cc32cc53ebc9" providerId="ADAL" clId="{1BDD9141-86EC-40B8-98AB-DDB0DFFCCC77}" dt="2021-10-19T15:51:19.308" v="11764" actId="255"/>
          <ac:spMkLst>
            <pc:docMk/>
            <pc:sldMk cId="229687453" sldId="536"/>
            <ac:spMk id="4" creationId="{9C897BBA-BB1A-4796-AA30-702F0A90290D}"/>
          </ac:spMkLst>
        </pc:spChg>
        <pc:spChg chg="mod">
          <ac:chgData name="Rachel Ann Lillywhite" userId="b0fe8be1-696a-4457-8be9-cc32cc53ebc9" providerId="ADAL" clId="{1BDD9141-86EC-40B8-98AB-DDB0DFFCCC77}" dt="2021-10-21T13:41:45.260" v="14920" actId="20577"/>
          <ac:spMkLst>
            <pc:docMk/>
            <pc:sldMk cId="229687453" sldId="536"/>
            <ac:spMk id="7" creationId="{528B5C62-918A-494E-A311-3E734E3E75E4}"/>
          </ac:spMkLst>
        </pc:spChg>
        <pc:spChg chg="add mod">
          <ac:chgData name="Rachel Ann Lillywhite" userId="b0fe8be1-696a-4457-8be9-cc32cc53ebc9" providerId="ADAL" clId="{1BDD9141-86EC-40B8-98AB-DDB0DFFCCC77}" dt="2021-10-19T08:53:03.650" v="7676" actId="207"/>
          <ac:spMkLst>
            <pc:docMk/>
            <pc:sldMk cId="229687453" sldId="536"/>
            <ac:spMk id="8" creationId="{7794B95B-13D6-45A2-B75F-1009D418E114}"/>
          </ac:spMkLst>
        </pc:spChg>
        <pc:spChg chg="del mod">
          <ac:chgData name="Rachel Ann Lillywhite" userId="b0fe8be1-696a-4457-8be9-cc32cc53ebc9" providerId="ADAL" clId="{1BDD9141-86EC-40B8-98AB-DDB0DFFCCC77}" dt="2021-10-19T08:50:01.718" v="7626" actId="478"/>
          <ac:spMkLst>
            <pc:docMk/>
            <pc:sldMk cId="229687453" sldId="536"/>
            <ac:spMk id="9" creationId="{2ACD10D5-B358-410B-B962-5BC23379C9FC}"/>
          </ac:spMkLst>
        </pc:spChg>
        <pc:spChg chg="add mod">
          <ac:chgData name="Rachel Ann Lillywhite" userId="b0fe8be1-696a-4457-8be9-cc32cc53ebc9" providerId="ADAL" clId="{1BDD9141-86EC-40B8-98AB-DDB0DFFCCC77}" dt="2021-10-19T15:55:39.147" v="11825" actId="1076"/>
          <ac:spMkLst>
            <pc:docMk/>
            <pc:sldMk cId="229687453" sldId="536"/>
            <ac:spMk id="10" creationId="{777832D7-64F2-44E5-958A-0EDEF710D8F2}"/>
          </ac:spMkLst>
        </pc:spChg>
      </pc:sldChg>
      <pc:sldChg chg="addSp delSp modSp add mod">
        <pc:chgData name="Rachel Ann Lillywhite" userId="b0fe8be1-696a-4457-8be9-cc32cc53ebc9" providerId="ADAL" clId="{1BDD9141-86EC-40B8-98AB-DDB0DFFCCC77}" dt="2021-10-19T15:53:05.864" v="11775" actId="207"/>
        <pc:sldMkLst>
          <pc:docMk/>
          <pc:sldMk cId="3865486503" sldId="537"/>
        </pc:sldMkLst>
        <pc:spChg chg="del">
          <ac:chgData name="Rachel Ann Lillywhite" userId="b0fe8be1-696a-4457-8be9-cc32cc53ebc9" providerId="ADAL" clId="{1BDD9141-86EC-40B8-98AB-DDB0DFFCCC77}" dt="2021-10-19T10:41:59.137" v="7833" actId="478"/>
          <ac:spMkLst>
            <pc:docMk/>
            <pc:sldMk cId="3865486503" sldId="537"/>
            <ac:spMk id="6" creationId="{6306DA22-180F-448E-9D33-AFBBB01A428B}"/>
          </ac:spMkLst>
        </pc:spChg>
        <pc:spChg chg="mod">
          <ac:chgData name="Rachel Ann Lillywhite" userId="b0fe8be1-696a-4457-8be9-cc32cc53ebc9" providerId="ADAL" clId="{1BDD9141-86EC-40B8-98AB-DDB0DFFCCC77}" dt="2021-10-19T15:53:05.864" v="11775" actId="207"/>
          <ac:spMkLst>
            <pc:docMk/>
            <pc:sldMk cId="3865486503" sldId="537"/>
            <ac:spMk id="9" creationId="{2ACD10D5-B358-410B-B962-5BC23379C9FC}"/>
          </ac:spMkLst>
        </pc:spChg>
        <pc:picChg chg="add mod">
          <ac:chgData name="Rachel Ann Lillywhite" userId="b0fe8be1-696a-4457-8be9-cc32cc53ebc9" providerId="ADAL" clId="{1BDD9141-86EC-40B8-98AB-DDB0DFFCCC77}" dt="2021-10-19T10:43:45.595" v="7885" actId="1076"/>
          <ac:picMkLst>
            <pc:docMk/>
            <pc:sldMk cId="3865486503" sldId="537"/>
            <ac:picMk id="3" creationId="{9348FECE-710E-4986-B336-FF8C6563D2B9}"/>
          </ac:picMkLst>
        </pc:picChg>
      </pc:sldChg>
      <pc:sldChg chg="addSp delSp modSp add mod ord addAnim delAnim modAnim">
        <pc:chgData name="Rachel Ann Lillywhite" userId="b0fe8be1-696a-4457-8be9-cc32cc53ebc9" providerId="ADAL" clId="{1BDD9141-86EC-40B8-98AB-DDB0DFFCCC77}" dt="2021-10-21T14:50:46.435" v="14921" actId="207"/>
        <pc:sldMkLst>
          <pc:docMk/>
          <pc:sldMk cId="2081494834" sldId="538"/>
        </pc:sldMkLst>
        <pc:spChg chg="add del mod">
          <ac:chgData name="Rachel Ann Lillywhite" userId="b0fe8be1-696a-4457-8be9-cc32cc53ebc9" providerId="ADAL" clId="{1BDD9141-86EC-40B8-98AB-DDB0DFFCCC77}" dt="2021-10-19T10:56:41.862" v="8012" actId="478"/>
          <ac:spMkLst>
            <pc:docMk/>
            <pc:sldMk cId="2081494834" sldId="538"/>
            <ac:spMk id="5" creationId="{B9497C1C-87B5-45BA-8007-2140500AE587}"/>
          </ac:spMkLst>
        </pc:spChg>
        <pc:spChg chg="del">
          <ac:chgData name="Rachel Ann Lillywhite" userId="b0fe8be1-696a-4457-8be9-cc32cc53ebc9" providerId="ADAL" clId="{1BDD9141-86EC-40B8-98AB-DDB0DFFCCC77}" dt="2021-10-19T10:48:03.864" v="8009" actId="478"/>
          <ac:spMkLst>
            <pc:docMk/>
            <pc:sldMk cId="2081494834" sldId="538"/>
            <ac:spMk id="6" creationId="{6306DA22-180F-448E-9D33-AFBBB01A428B}"/>
          </ac:spMkLst>
        </pc:spChg>
        <pc:spChg chg="add del mod">
          <ac:chgData name="Rachel Ann Lillywhite" userId="b0fe8be1-696a-4457-8be9-cc32cc53ebc9" providerId="ADAL" clId="{1BDD9141-86EC-40B8-98AB-DDB0DFFCCC77}" dt="2021-10-19T10:56:55.950" v="8014" actId="478"/>
          <ac:spMkLst>
            <pc:docMk/>
            <pc:sldMk cId="2081494834" sldId="538"/>
            <ac:spMk id="7" creationId="{E4A263E2-F582-4A46-983D-F894F9B28E28}"/>
          </ac:spMkLst>
        </pc:spChg>
        <pc:spChg chg="add del mod">
          <ac:chgData name="Rachel Ann Lillywhite" userId="b0fe8be1-696a-4457-8be9-cc32cc53ebc9" providerId="ADAL" clId="{1BDD9141-86EC-40B8-98AB-DDB0DFFCCC77}" dt="2021-10-19T15:55:59.670" v="11828" actId="207"/>
          <ac:spMkLst>
            <pc:docMk/>
            <pc:sldMk cId="2081494834" sldId="538"/>
            <ac:spMk id="8" creationId="{E09DF99C-9756-4C36-A045-81A351CE74B5}"/>
          </ac:spMkLst>
        </pc:spChg>
        <pc:spChg chg="mod">
          <ac:chgData name="Rachel Ann Lillywhite" userId="b0fe8be1-696a-4457-8be9-cc32cc53ebc9" providerId="ADAL" clId="{1BDD9141-86EC-40B8-98AB-DDB0DFFCCC77}" dt="2021-10-19T15:56:24.724" v="11857" actId="1076"/>
          <ac:spMkLst>
            <pc:docMk/>
            <pc:sldMk cId="2081494834" sldId="538"/>
            <ac:spMk id="9" creationId="{2ACD10D5-B358-410B-B962-5BC23379C9FC}"/>
          </ac:spMkLst>
        </pc:spChg>
        <pc:spChg chg="add del mod">
          <ac:chgData name="Rachel Ann Lillywhite" userId="b0fe8be1-696a-4457-8be9-cc32cc53ebc9" providerId="ADAL" clId="{1BDD9141-86EC-40B8-98AB-DDB0DFFCCC77}" dt="2021-10-19T10:58:02.874" v="8029" actId="478"/>
          <ac:spMkLst>
            <pc:docMk/>
            <pc:sldMk cId="2081494834" sldId="538"/>
            <ac:spMk id="10" creationId="{6C127233-3AAA-4EA8-84BC-B4F04233F492}"/>
          </ac:spMkLst>
        </pc:spChg>
        <pc:spChg chg="add del mod">
          <ac:chgData name="Rachel Ann Lillywhite" userId="b0fe8be1-696a-4457-8be9-cc32cc53ebc9" providerId="ADAL" clId="{1BDD9141-86EC-40B8-98AB-DDB0DFFCCC77}" dt="2021-10-19T10:58:35.313" v="8071" actId="478"/>
          <ac:spMkLst>
            <pc:docMk/>
            <pc:sldMk cId="2081494834" sldId="538"/>
            <ac:spMk id="11" creationId="{F6C48767-C6E9-4C90-9AC5-0FE2CFF398BF}"/>
          </ac:spMkLst>
        </pc:spChg>
        <pc:spChg chg="add del mod">
          <ac:chgData name="Rachel Ann Lillywhite" userId="b0fe8be1-696a-4457-8be9-cc32cc53ebc9" providerId="ADAL" clId="{1BDD9141-86EC-40B8-98AB-DDB0DFFCCC77}" dt="2021-10-19T11:01:38.909" v="8212" actId="478"/>
          <ac:spMkLst>
            <pc:docMk/>
            <pc:sldMk cId="2081494834" sldId="538"/>
            <ac:spMk id="12" creationId="{2DCE7AEF-FD38-4EF0-BC60-172113C4C3E8}"/>
          </ac:spMkLst>
        </pc:spChg>
        <pc:spChg chg="add del mod">
          <ac:chgData name="Rachel Ann Lillywhite" userId="b0fe8be1-696a-4457-8be9-cc32cc53ebc9" providerId="ADAL" clId="{1BDD9141-86EC-40B8-98AB-DDB0DFFCCC77}" dt="2021-10-19T11:00:28.207" v="8155" actId="478"/>
          <ac:spMkLst>
            <pc:docMk/>
            <pc:sldMk cId="2081494834" sldId="538"/>
            <ac:spMk id="13" creationId="{D2E6D146-9A0F-414B-86F9-480E820D235E}"/>
          </ac:spMkLst>
        </pc:spChg>
        <pc:spChg chg="add del mod">
          <ac:chgData name="Rachel Ann Lillywhite" userId="b0fe8be1-696a-4457-8be9-cc32cc53ebc9" providerId="ADAL" clId="{1BDD9141-86EC-40B8-98AB-DDB0DFFCCC77}" dt="2021-10-19T10:59:58.075" v="8121" actId="478"/>
          <ac:spMkLst>
            <pc:docMk/>
            <pc:sldMk cId="2081494834" sldId="538"/>
            <ac:spMk id="14" creationId="{AF627FE4-C3D1-4516-B983-BDDC3876626A}"/>
          </ac:spMkLst>
        </pc:spChg>
        <pc:spChg chg="mod">
          <ac:chgData name="Rachel Ann Lillywhite" userId="b0fe8be1-696a-4457-8be9-cc32cc53ebc9" providerId="ADAL" clId="{1BDD9141-86EC-40B8-98AB-DDB0DFFCCC77}" dt="2021-10-19T11:18:58.911" v="8890" actId="1076"/>
          <ac:spMkLst>
            <pc:docMk/>
            <pc:sldMk cId="2081494834" sldId="538"/>
            <ac:spMk id="15" creationId="{CB12B5D9-0D89-4749-8586-B15CA31182B2}"/>
          </ac:spMkLst>
        </pc:spChg>
        <pc:spChg chg="add del mod">
          <ac:chgData name="Rachel Ann Lillywhite" userId="b0fe8be1-696a-4457-8be9-cc32cc53ebc9" providerId="ADAL" clId="{1BDD9141-86EC-40B8-98AB-DDB0DFFCCC77}" dt="2021-10-19T11:02:34.864" v="8279" actId="478"/>
          <ac:spMkLst>
            <pc:docMk/>
            <pc:sldMk cId="2081494834" sldId="538"/>
            <ac:spMk id="16" creationId="{5A64BC9C-9FF3-427E-897A-5F1228466C66}"/>
          </ac:spMkLst>
        </pc:spChg>
        <pc:spChg chg="add del mod">
          <ac:chgData name="Rachel Ann Lillywhite" userId="b0fe8be1-696a-4457-8be9-cc32cc53ebc9" providerId="ADAL" clId="{1BDD9141-86EC-40B8-98AB-DDB0DFFCCC77}" dt="2021-10-19T11:02:02.190" v="8236" actId="478"/>
          <ac:spMkLst>
            <pc:docMk/>
            <pc:sldMk cId="2081494834" sldId="538"/>
            <ac:spMk id="17" creationId="{CA7086AA-E8D8-4F23-A1CF-A060C064F03A}"/>
          </ac:spMkLst>
        </pc:spChg>
        <pc:spChg chg="add del mod">
          <ac:chgData name="Rachel Ann Lillywhite" userId="b0fe8be1-696a-4457-8be9-cc32cc53ebc9" providerId="ADAL" clId="{1BDD9141-86EC-40B8-98AB-DDB0DFFCCC77}" dt="2021-10-19T11:03:47.044" v="8344" actId="478"/>
          <ac:spMkLst>
            <pc:docMk/>
            <pc:sldMk cId="2081494834" sldId="538"/>
            <ac:spMk id="18" creationId="{2AC03856-5E3B-4669-B529-40257774E55B}"/>
          </ac:spMkLst>
        </pc:spChg>
        <pc:spChg chg="add del mod">
          <ac:chgData name="Rachel Ann Lillywhite" userId="b0fe8be1-696a-4457-8be9-cc32cc53ebc9" providerId="ADAL" clId="{1BDD9141-86EC-40B8-98AB-DDB0DFFCCC77}" dt="2021-10-19T15:52:26.405" v="11771" actId="478"/>
          <ac:spMkLst>
            <pc:docMk/>
            <pc:sldMk cId="2081494834" sldId="538"/>
            <ac:spMk id="18" creationId="{928C0840-C53E-4009-9CF1-AE95DF446361}"/>
          </ac:spMkLst>
        </pc:spChg>
        <pc:spChg chg="add del mod">
          <ac:chgData name="Rachel Ann Lillywhite" userId="b0fe8be1-696a-4457-8be9-cc32cc53ebc9" providerId="ADAL" clId="{1BDD9141-86EC-40B8-98AB-DDB0DFFCCC77}" dt="2021-10-19T11:03:49.201" v="8345" actId="478"/>
          <ac:spMkLst>
            <pc:docMk/>
            <pc:sldMk cId="2081494834" sldId="538"/>
            <ac:spMk id="19" creationId="{695ED307-E83A-461A-94E6-5C75F99B3C45}"/>
          </ac:spMkLst>
        </pc:spChg>
        <pc:spChg chg="add del mod">
          <ac:chgData name="Rachel Ann Lillywhite" userId="b0fe8be1-696a-4457-8be9-cc32cc53ebc9" providerId="ADAL" clId="{1BDD9141-86EC-40B8-98AB-DDB0DFFCCC77}" dt="2021-10-19T11:03:12.616" v="8289" actId="478"/>
          <ac:spMkLst>
            <pc:docMk/>
            <pc:sldMk cId="2081494834" sldId="538"/>
            <ac:spMk id="20" creationId="{E65A68F5-F2A3-433D-957C-26AB5C821B1D}"/>
          </ac:spMkLst>
        </pc:spChg>
        <pc:spChg chg="add del mod">
          <ac:chgData name="Rachel Ann Lillywhite" userId="b0fe8be1-696a-4457-8be9-cc32cc53ebc9" providerId="ADAL" clId="{1BDD9141-86EC-40B8-98AB-DDB0DFFCCC77}" dt="2021-10-19T11:01:59.036" v="8235" actId="478"/>
          <ac:spMkLst>
            <pc:docMk/>
            <pc:sldMk cId="2081494834" sldId="538"/>
            <ac:spMk id="21" creationId="{1A740EBD-2889-41A8-B4B1-BCE45236334D}"/>
          </ac:spMkLst>
        </pc:spChg>
        <pc:spChg chg="add del mod">
          <ac:chgData name="Rachel Ann Lillywhite" userId="b0fe8be1-696a-4457-8be9-cc32cc53ebc9" providerId="ADAL" clId="{1BDD9141-86EC-40B8-98AB-DDB0DFFCCC77}" dt="2021-10-19T11:03:30.219" v="8315" actId="478"/>
          <ac:spMkLst>
            <pc:docMk/>
            <pc:sldMk cId="2081494834" sldId="538"/>
            <ac:spMk id="22" creationId="{CD531EC9-6158-4617-904A-C9AFB6E65770}"/>
          </ac:spMkLst>
        </pc:spChg>
        <pc:spChg chg="add del mod">
          <ac:chgData name="Rachel Ann Lillywhite" userId="b0fe8be1-696a-4457-8be9-cc32cc53ebc9" providerId="ADAL" clId="{1BDD9141-86EC-40B8-98AB-DDB0DFFCCC77}" dt="2021-10-19T10:58:09.300" v="8031"/>
          <ac:spMkLst>
            <pc:docMk/>
            <pc:sldMk cId="2081494834" sldId="538"/>
            <ac:spMk id="23" creationId="{673DEB13-FC0B-42E3-B500-7B6CCA73D83C}"/>
          </ac:spMkLst>
        </pc:spChg>
        <pc:spChg chg="add del mod">
          <ac:chgData name="Rachel Ann Lillywhite" userId="b0fe8be1-696a-4457-8be9-cc32cc53ebc9" providerId="ADAL" clId="{1BDD9141-86EC-40B8-98AB-DDB0DFFCCC77}" dt="2021-10-19T10:58:09.300" v="8031"/>
          <ac:spMkLst>
            <pc:docMk/>
            <pc:sldMk cId="2081494834" sldId="538"/>
            <ac:spMk id="24" creationId="{2857DA17-5A99-4A3F-80B1-ABFCAEBC1CA3}"/>
          </ac:spMkLst>
        </pc:spChg>
        <pc:spChg chg="add del mod">
          <ac:chgData name="Rachel Ann Lillywhite" userId="b0fe8be1-696a-4457-8be9-cc32cc53ebc9" providerId="ADAL" clId="{1BDD9141-86EC-40B8-98AB-DDB0DFFCCC77}" dt="2021-10-19T10:58:09.300" v="8031"/>
          <ac:spMkLst>
            <pc:docMk/>
            <pc:sldMk cId="2081494834" sldId="538"/>
            <ac:spMk id="25" creationId="{CB46F641-6F05-40B1-A9C9-AB2DB39FF3BE}"/>
          </ac:spMkLst>
        </pc:spChg>
        <pc:spChg chg="add del mod">
          <ac:chgData name="Rachel Ann Lillywhite" userId="b0fe8be1-696a-4457-8be9-cc32cc53ebc9" providerId="ADAL" clId="{1BDD9141-86EC-40B8-98AB-DDB0DFFCCC77}" dt="2021-10-19T10:58:09.300" v="8031"/>
          <ac:spMkLst>
            <pc:docMk/>
            <pc:sldMk cId="2081494834" sldId="538"/>
            <ac:spMk id="26" creationId="{799E9667-9532-442C-9E12-5C1636E97B65}"/>
          </ac:spMkLst>
        </pc:spChg>
        <pc:spChg chg="add del mod">
          <ac:chgData name="Rachel Ann Lillywhite" userId="b0fe8be1-696a-4457-8be9-cc32cc53ebc9" providerId="ADAL" clId="{1BDD9141-86EC-40B8-98AB-DDB0DFFCCC77}" dt="2021-10-19T10:58:09.300" v="8031"/>
          <ac:spMkLst>
            <pc:docMk/>
            <pc:sldMk cId="2081494834" sldId="538"/>
            <ac:spMk id="27" creationId="{15291AEE-CB50-4652-9A3C-D53EE5D0C446}"/>
          </ac:spMkLst>
        </pc:spChg>
        <pc:spChg chg="add del mod">
          <ac:chgData name="Rachel Ann Lillywhite" userId="b0fe8be1-696a-4457-8be9-cc32cc53ebc9" providerId="ADAL" clId="{1BDD9141-86EC-40B8-98AB-DDB0DFFCCC77}" dt="2021-10-19T10:58:09.300" v="8031"/>
          <ac:spMkLst>
            <pc:docMk/>
            <pc:sldMk cId="2081494834" sldId="538"/>
            <ac:spMk id="28" creationId="{CB4F3DD4-4317-4907-A6A7-21120EC076D1}"/>
          </ac:spMkLst>
        </pc:spChg>
        <pc:spChg chg="add del mod">
          <ac:chgData name="Rachel Ann Lillywhite" userId="b0fe8be1-696a-4457-8be9-cc32cc53ebc9" providerId="ADAL" clId="{1BDD9141-86EC-40B8-98AB-DDB0DFFCCC77}" dt="2021-10-19T10:58:09.300" v="8031"/>
          <ac:spMkLst>
            <pc:docMk/>
            <pc:sldMk cId="2081494834" sldId="538"/>
            <ac:spMk id="29" creationId="{09E3B7A4-426E-4D93-8854-2F1A3193F49B}"/>
          </ac:spMkLst>
        </pc:spChg>
        <pc:spChg chg="add del mod">
          <ac:chgData name="Rachel Ann Lillywhite" userId="b0fe8be1-696a-4457-8be9-cc32cc53ebc9" providerId="ADAL" clId="{1BDD9141-86EC-40B8-98AB-DDB0DFFCCC77}" dt="2021-10-19T10:58:09.300" v="8031"/>
          <ac:spMkLst>
            <pc:docMk/>
            <pc:sldMk cId="2081494834" sldId="538"/>
            <ac:spMk id="30" creationId="{EC5CC089-3780-40F2-82D3-ECABD865EF13}"/>
          </ac:spMkLst>
        </pc:spChg>
        <pc:spChg chg="add del mod">
          <ac:chgData name="Rachel Ann Lillywhite" userId="b0fe8be1-696a-4457-8be9-cc32cc53ebc9" providerId="ADAL" clId="{1BDD9141-86EC-40B8-98AB-DDB0DFFCCC77}" dt="2021-10-19T10:58:09.300" v="8031"/>
          <ac:spMkLst>
            <pc:docMk/>
            <pc:sldMk cId="2081494834" sldId="538"/>
            <ac:spMk id="31" creationId="{A4EE9DAC-5971-4356-B6BB-1545E5226980}"/>
          </ac:spMkLst>
        </pc:spChg>
        <pc:spChg chg="add del mod">
          <ac:chgData name="Rachel Ann Lillywhite" userId="b0fe8be1-696a-4457-8be9-cc32cc53ebc9" providerId="ADAL" clId="{1BDD9141-86EC-40B8-98AB-DDB0DFFCCC77}" dt="2021-10-19T10:58:09.300" v="8031"/>
          <ac:spMkLst>
            <pc:docMk/>
            <pc:sldMk cId="2081494834" sldId="538"/>
            <ac:spMk id="32" creationId="{D3A94ACA-1840-4F76-903E-27BAA0E646D9}"/>
          </ac:spMkLst>
        </pc:spChg>
        <pc:spChg chg="add del mod">
          <ac:chgData name="Rachel Ann Lillywhite" userId="b0fe8be1-696a-4457-8be9-cc32cc53ebc9" providerId="ADAL" clId="{1BDD9141-86EC-40B8-98AB-DDB0DFFCCC77}" dt="2021-10-19T10:58:09.300" v="8031"/>
          <ac:spMkLst>
            <pc:docMk/>
            <pc:sldMk cId="2081494834" sldId="538"/>
            <ac:spMk id="33" creationId="{E4B5BC27-C734-4866-88D7-EA4F09912A71}"/>
          </ac:spMkLst>
        </pc:spChg>
        <pc:spChg chg="add del mod">
          <ac:chgData name="Rachel Ann Lillywhite" userId="b0fe8be1-696a-4457-8be9-cc32cc53ebc9" providerId="ADAL" clId="{1BDD9141-86EC-40B8-98AB-DDB0DFFCCC77}" dt="2021-10-19T10:58:09.300" v="8031"/>
          <ac:spMkLst>
            <pc:docMk/>
            <pc:sldMk cId="2081494834" sldId="538"/>
            <ac:spMk id="34" creationId="{C0BDD863-DC3C-4151-9B09-3D78F4C61F05}"/>
          </ac:spMkLst>
        </pc:spChg>
        <pc:spChg chg="add del mod">
          <ac:chgData name="Rachel Ann Lillywhite" userId="b0fe8be1-696a-4457-8be9-cc32cc53ebc9" providerId="ADAL" clId="{1BDD9141-86EC-40B8-98AB-DDB0DFFCCC77}" dt="2021-10-19T10:58:09.300" v="8031"/>
          <ac:spMkLst>
            <pc:docMk/>
            <pc:sldMk cId="2081494834" sldId="538"/>
            <ac:spMk id="35" creationId="{57DAFB25-73FC-48F5-ABFC-70D652A155E2}"/>
          </ac:spMkLst>
        </pc:spChg>
        <pc:spChg chg="add del mod">
          <ac:chgData name="Rachel Ann Lillywhite" userId="b0fe8be1-696a-4457-8be9-cc32cc53ebc9" providerId="ADAL" clId="{1BDD9141-86EC-40B8-98AB-DDB0DFFCCC77}" dt="2021-10-19T10:58:09.300" v="8031"/>
          <ac:spMkLst>
            <pc:docMk/>
            <pc:sldMk cId="2081494834" sldId="538"/>
            <ac:spMk id="36" creationId="{3A954C4D-846E-46DC-878E-72404C16564D}"/>
          </ac:spMkLst>
        </pc:spChg>
        <pc:spChg chg="add del mod">
          <ac:chgData name="Rachel Ann Lillywhite" userId="b0fe8be1-696a-4457-8be9-cc32cc53ebc9" providerId="ADAL" clId="{1BDD9141-86EC-40B8-98AB-DDB0DFFCCC77}" dt="2021-10-19T10:58:09.300" v="8031"/>
          <ac:spMkLst>
            <pc:docMk/>
            <pc:sldMk cId="2081494834" sldId="538"/>
            <ac:spMk id="37" creationId="{5DE0CB9B-BAFE-4DB8-ADFC-1AC96AF25BA1}"/>
          </ac:spMkLst>
        </pc:spChg>
        <pc:spChg chg="add del mod">
          <ac:chgData name="Rachel Ann Lillywhite" userId="b0fe8be1-696a-4457-8be9-cc32cc53ebc9" providerId="ADAL" clId="{1BDD9141-86EC-40B8-98AB-DDB0DFFCCC77}" dt="2021-10-19T10:58:11.943" v="8033"/>
          <ac:spMkLst>
            <pc:docMk/>
            <pc:sldMk cId="2081494834" sldId="538"/>
            <ac:spMk id="38" creationId="{46640301-2FF8-4854-9AC1-E138AB05BE03}"/>
          </ac:spMkLst>
        </pc:spChg>
        <pc:spChg chg="add del mod">
          <ac:chgData name="Rachel Ann Lillywhite" userId="b0fe8be1-696a-4457-8be9-cc32cc53ebc9" providerId="ADAL" clId="{1BDD9141-86EC-40B8-98AB-DDB0DFFCCC77}" dt="2021-10-19T10:58:11.943" v="8033"/>
          <ac:spMkLst>
            <pc:docMk/>
            <pc:sldMk cId="2081494834" sldId="538"/>
            <ac:spMk id="39" creationId="{DE129CE6-F7EA-4771-9AA4-FEA971D107D0}"/>
          </ac:spMkLst>
        </pc:spChg>
        <pc:spChg chg="add del mod">
          <ac:chgData name="Rachel Ann Lillywhite" userId="b0fe8be1-696a-4457-8be9-cc32cc53ebc9" providerId="ADAL" clId="{1BDD9141-86EC-40B8-98AB-DDB0DFFCCC77}" dt="2021-10-19T10:58:11.943" v="8033"/>
          <ac:spMkLst>
            <pc:docMk/>
            <pc:sldMk cId="2081494834" sldId="538"/>
            <ac:spMk id="40" creationId="{49E80B73-6E42-4F24-92B9-C52A70B54820}"/>
          </ac:spMkLst>
        </pc:spChg>
        <pc:spChg chg="add del mod">
          <ac:chgData name="Rachel Ann Lillywhite" userId="b0fe8be1-696a-4457-8be9-cc32cc53ebc9" providerId="ADAL" clId="{1BDD9141-86EC-40B8-98AB-DDB0DFFCCC77}" dt="2021-10-19T10:58:11.943" v="8033"/>
          <ac:spMkLst>
            <pc:docMk/>
            <pc:sldMk cId="2081494834" sldId="538"/>
            <ac:spMk id="41" creationId="{69CEE023-1E0E-4FCC-83AF-335389D33D21}"/>
          </ac:spMkLst>
        </pc:spChg>
        <pc:spChg chg="add del mod">
          <ac:chgData name="Rachel Ann Lillywhite" userId="b0fe8be1-696a-4457-8be9-cc32cc53ebc9" providerId="ADAL" clId="{1BDD9141-86EC-40B8-98AB-DDB0DFFCCC77}" dt="2021-10-19T10:58:11.943" v="8033"/>
          <ac:spMkLst>
            <pc:docMk/>
            <pc:sldMk cId="2081494834" sldId="538"/>
            <ac:spMk id="42" creationId="{D916C3FD-FCD0-49C5-909F-8423EAAD01C7}"/>
          </ac:spMkLst>
        </pc:spChg>
        <pc:spChg chg="add del mod">
          <ac:chgData name="Rachel Ann Lillywhite" userId="b0fe8be1-696a-4457-8be9-cc32cc53ebc9" providerId="ADAL" clId="{1BDD9141-86EC-40B8-98AB-DDB0DFFCCC77}" dt="2021-10-19T10:58:11.943" v="8033"/>
          <ac:spMkLst>
            <pc:docMk/>
            <pc:sldMk cId="2081494834" sldId="538"/>
            <ac:spMk id="43" creationId="{F333DC3C-F5AC-4CC9-81D1-CCBDC0E3F30D}"/>
          </ac:spMkLst>
        </pc:spChg>
        <pc:spChg chg="add del mod">
          <ac:chgData name="Rachel Ann Lillywhite" userId="b0fe8be1-696a-4457-8be9-cc32cc53ebc9" providerId="ADAL" clId="{1BDD9141-86EC-40B8-98AB-DDB0DFFCCC77}" dt="2021-10-19T10:58:11.943" v="8033"/>
          <ac:spMkLst>
            <pc:docMk/>
            <pc:sldMk cId="2081494834" sldId="538"/>
            <ac:spMk id="44" creationId="{AFFC37D3-537B-402D-AD53-5368572124FE}"/>
          </ac:spMkLst>
        </pc:spChg>
        <pc:spChg chg="add del mod">
          <ac:chgData name="Rachel Ann Lillywhite" userId="b0fe8be1-696a-4457-8be9-cc32cc53ebc9" providerId="ADAL" clId="{1BDD9141-86EC-40B8-98AB-DDB0DFFCCC77}" dt="2021-10-19T10:58:11.943" v="8033"/>
          <ac:spMkLst>
            <pc:docMk/>
            <pc:sldMk cId="2081494834" sldId="538"/>
            <ac:spMk id="45" creationId="{A0E41C4F-52EA-4CF1-9F33-CDF3DF01CCF9}"/>
          </ac:spMkLst>
        </pc:spChg>
        <pc:spChg chg="add del mod">
          <ac:chgData name="Rachel Ann Lillywhite" userId="b0fe8be1-696a-4457-8be9-cc32cc53ebc9" providerId="ADAL" clId="{1BDD9141-86EC-40B8-98AB-DDB0DFFCCC77}" dt="2021-10-19T10:58:11.943" v="8033"/>
          <ac:spMkLst>
            <pc:docMk/>
            <pc:sldMk cId="2081494834" sldId="538"/>
            <ac:spMk id="46" creationId="{371A7F60-E9AF-439C-9448-142716B6EFA3}"/>
          </ac:spMkLst>
        </pc:spChg>
        <pc:spChg chg="add del mod">
          <ac:chgData name="Rachel Ann Lillywhite" userId="b0fe8be1-696a-4457-8be9-cc32cc53ebc9" providerId="ADAL" clId="{1BDD9141-86EC-40B8-98AB-DDB0DFFCCC77}" dt="2021-10-19T10:58:11.943" v="8033"/>
          <ac:spMkLst>
            <pc:docMk/>
            <pc:sldMk cId="2081494834" sldId="538"/>
            <ac:spMk id="47" creationId="{6DF35864-F9A8-4C34-A07F-A5822AA1A02E}"/>
          </ac:spMkLst>
        </pc:spChg>
        <pc:spChg chg="add del mod">
          <ac:chgData name="Rachel Ann Lillywhite" userId="b0fe8be1-696a-4457-8be9-cc32cc53ebc9" providerId="ADAL" clId="{1BDD9141-86EC-40B8-98AB-DDB0DFFCCC77}" dt="2021-10-19T10:58:11.943" v="8033"/>
          <ac:spMkLst>
            <pc:docMk/>
            <pc:sldMk cId="2081494834" sldId="538"/>
            <ac:spMk id="48" creationId="{E5D8C2EB-A23F-40B9-9042-7C33BCF9DEB1}"/>
          </ac:spMkLst>
        </pc:spChg>
        <pc:spChg chg="add del mod">
          <ac:chgData name="Rachel Ann Lillywhite" userId="b0fe8be1-696a-4457-8be9-cc32cc53ebc9" providerId="ADAL" clId="{1BDD9141-86EC-40B8-98AB-DDB0DFFCCC77}" dt="2021-10-19T10:58:11.943" v="8033"/>
          <ac:spMkLst>
            <pc:docMk/>
            <pc:sldMk cId="2081494834" sldId="538"/>
            <ac:spMk id="49" creationId="{AD057068-E898-43F9-BE88-36A5DFB5DC84}"/>
          </ac:spMkLst>
        </pc:spChg>
        <pc:spChg chg="add del mod">
          <ac:chgData name="Rachel Ann Lillywhite" userId="b0fe8be1-696a-4457-8be9-cc32cc53ebc9" providerId="ADAL" clId="{1BDD9141-86EC-40B8-98AB-DDB0DFFCCC77}" dt="2021-10-19T10:58:11.943" v="8033"/>
          <ac:spMkLst>
            <pc:docMk/>
            <pc:sldMk cId="2081494834" sldId="538"/>
            <ac:spMk id="50" creationId="{B6169220-D251-4D22-96D3-465E86F3C7F7}"/>
          </ac:spMkLst>
        </pc:spChg>
        <pc:spChg chg="add del mod">
          <ac:chgData name="Rachel Ann Lillywhite" userId="b0fe8be1-696a-4457-8be9-cc32cc53ebc9" providerId="ADAL" clId="{1BDD9141-86EC-40B8-98AB-DDB0DFFCCC77}" dt="2021-10-19T10:58:11.943" v="8033"/>
          <ac:spMkLst>
            <pc:docMk/>
            <pc:sldMk cId="2081494834" sldId="538"/>
            <ac:spMk id="51" creationId="{AAA9AB1D-EA97-477B-AC7A-E68EBB3B3AE6}"/>
          </ac:spMkLst>
        </pc:spChg>
        <pc:spChg chg="add del mod">
          <ac:chgData name="Rachel Ann Lillywhite" userId="b0fe8be1-696a-4457-8be9-cc32cc53ebc9" providerId="ADAL" clId="{1BDD9141-86EC-40B8-98AB-DDB0DFFCCC77}" dt="2021-10-19T10:58:11.943" v="8033"/>
          <ac:spMkLst>
            <pc:docMk/>
            <pc:sldMk cId="2081494834" sldId="538"/>
            <ac:spMk id="52" creationId="{5F380ED3-15D7-4FDB-A799-31D580275340}"/>
          </ac:spMkLst>
        </pc:spChg>
        <pc:spChg chg="add del mod">
          <ac:chgData name="Rachel Ann Lillywhite" userId="b0fe8be1-696a-4457-8be9-cc32cc53ebc9" providerId="ADAL" clId="{1BDD9141-86EC-40B8-98AB-DDB0DFFCCC77}" dt="2021-10-21T14:50:46.435" v="14921" actId="207"/>
          <ac:spMkLst>
            <pc:docMk/>
            <pc:sldMk cId="2081494834" sldId="538"/>
            <ac:spMk id="53" creationId="{4EE6A879-8C1F-4D88-9A07-8D25015D6DBD}"/>
          </ac:spMkLst>
        </pc:spChg>
        <pc:spChg chg="add del mod">
          <ac:chgData name="Rachel Ann Lillywhite" userId="b0fe8be1-696a-4457-8be9-cc32cc53ebc9" providerId="ADAL" clId="{1BDD9141-86EC-40B8-98AB-DDB0DFFCCC77}" dt="2021-10-19T15:52:10.521" v="11768" actId="207"/>
          <ac:spMkLst>
            <pc:docMk/>
            <pc:sldMk cId="2081494834" sldId="538"/>
            <ac:spMk id="54" creationId="{8A5701CD-E91C-4B24-A6C3-0D282D047038}"/>
          </ac:spMkLst>
        </pc:spChg>
        <pc:spChg chg="add del mod">
          <ac:chgData name="Rachel Ann Lillywhite" userId="b0fe8be1-696a-4457-8be9-cc32cc53ebc9" providerId="ADAL" clId="{1BDD9141-86EC-40B8-98AB-DDB0DFFCCC77}" dt="2021-10-19T15:56:30.842" v="11860" actId="20577"/>
          <ac:spMkLst>
            <pc:docMk/>
            <pc:sldMk cId="2081494834" sldId="538"/>
            <ac:spMk id="55" creationId="{74130CA7-D959-41F0-99FE-7F3142B467AC}"/>
          </ac:spMkLst>
        </pc:spChg>
        <pc:spChg chg="add del mod">
          <ac:chgData name="Rachel Ann Lillywhite" userId="b0fe8be1-696a-4457-8be9-cc32cc53ebc9" providerId="ADAL" clId="{1BDD9141-86EC-40B8-98AB-DDB0DFFCCC77}" dt="2021-10-21T14:50:46.435" v="14921" actId="207"/>
          <ac:spMkLst>
            <pc:docMk/>
            <pc:sldMk cId="2081494834" sldId="538"/>
            <ac:spMk id="56" creationId="{5062B1C8-BE43-4941-BCFC-512C5F9669C9}"/>
          </ac:spMkLst>
        </pc:spChg>
        <pc:spChg chg="add del mod">
          <ac:chgData name="Rachel Ann Lillywhite" userId="b0fe8be1-696a-4457-8be9-cc32cc53ebc9" providerId="ADAL" clId="{1BDD9141-86EC-40B8-98AB-DDB0DFFCCC77}" dt="2021-10-19T15:56:41.053" v="11869" actId="20577"/>
          <ac:spMkLst>
            <pc:docMk/>
            <pc:sldMk cId="2081494834" sldId="538"/>
            <ac:spMk id="57" creationId="{12D01377-61D4-4AD2-ABB5-766600CCFC96}"/>
          </ac:spMkLst>
        </pc:spChg>
        <pc:spChg chg="add del mod">
          <ac:chgData name="Rachel Ann Lillywhite" userId="b0fe8be1-696a-4457-8be9-cc32cc53ebc9" providerId="ADAL" clId="{1BDD9141-86EC-40B8-98AB-DDB0DFFCCC77}" dt="2021-10-21T14:50:46.435" v="14921" actId="207"/>
          <ac:spMkLst>
            <pc:docMk/>
            <pc:sldMk cId="2081494834" sldId="538"/>
            <ac:spMk id="58" creationId="{059B1889-2A34-482A-AC65-8680056CE1DE}"/>
          </ac:spMkLst>
        </pc:spChg>
        <pc:spChg chg="add del mod">
          <ac:chgData name="Rachel Ann Lillywhite" userId="b0fe8be1-696a-4457-8be9-cc32cc53ebc9" providerId="ADAL" clId="{1BDD9141-86EC-40B8-98AB-DDB0DFFCCC77}" dt="2021-10-19T15:57:03.454" v="11888" actId="20577"/>
          <ac:spMkLst>
            <pc:docMk/>
            <pc:sldMk cId="2081494834" sldId="538"/>
            <ac:spMk id="59" creationId="{F98DA302-5B2A-48FF-A225-DE5F87B6638C}"/>
          </ac:spMkLst>
        </pc:spChg>
        <pc:spChg chg="add del mod">
          <ac:chgData name="Rachel Ann Lillywhite" userId="b0fe8be1-696a-4457-8be9-cc32cc53ebc9" providerId="ADAL" clId="{1BDD9141-86EC-40B8-98AB-DDB0DFFCCC77}" dt="2021-10-21T14:50:46.435" v="14921" actId="207"/>
          <ac:spMkLst>
            <pc:docMk/>
            <pc:sldMk cId="2081494834" sldId="538"/>
            <ac:spMk id="60" creationId="{78C3EF8B-3E04-4CBB-B11D-DC31FD8C4B84}"/>
          </ac:spMkLst>
        </pc:spChg>
        <pc:spChg chg="add del mod">
          <ac:chgData name="Rachel Ann Lillywhite" userId="b0fe8be1-696a-4457-8be9-cc32cc53ebc9" providerId="ADAL" clId="{1BDD9141-86EC-40B8-98AB-DDB0DFFCCC77}" dt="2021-10-19T15:57:34.116" v="11901" actId="20577"/>
          <ac:spMkLst>
            <pc:docMk/>
            <pc:sldMk cId="2081494834" sldId="538"/>
            <ac:spMk id="61" creationId="{3E8B4417-7597-406D-AFBA-29D4E8503463}"/>
          </ac:spMkLst>
        </pc:spChg>
        <pc:spChg chg="add del mod">
          <ac:chgData name="Rachel Ann Lillywhite" userId="b0fe8be1-696a-4457-8be9-cc32cc53ebc9" providerId="ADAL" clId="{1BDD9141-86EC-40B8-98AB-DDB0DFFCCC77}" dt="2021-10-19T15:56:54.093" v="11880" actId="20577"/>
          <ac:spMkLst>
            <pc:docMk/>
            <pc:sldMk cId="2081494834" sldId="538"/>
            <ac:spMk id="62" creationId="{038710D0-FEF1-4CFE-97BD-CBD0BCDA50C9}"/>
          </ac:spMkLst>
        </pc:spChg>
        <pc:spChg chg="add del mod">
          <ac:chgData name="Rachel Ann Lillywhite" userId="b0fe8be1-696a-4457-8be9-cc32cc53ebc9" providerId="ADAL" clId="{1BDD9141-86EC-40B8-98AB-DDB0DFFCCC77}" dt="2021-10-19T15:57:48.547" v="11915" actId="20577"/>
          <ac:spMkLst>
            <pc:docMk/>
            <pc:sldMk cId="2081494834" sldId="538"/>
            <ac:spMk id="63" creationId="{5F71E17C-50C3-49FC-93DA-637FC420AD39}"/>
          </ac:spMkLst>
        </pc:spChg>
        <pc:spChg chg="add mod">
          <ac:chgData name="Rachel Ann Lillywhite" userId="b0fe8be1-696a-4457-8be9-cc32cc53ebc9" providerId="ADAL" clId="{1BDD9141-86EC-40B8-98AB-DDB0DFFCCC77}" dt="2021-10-21T14:50:46.435" v="14921" actId="207"/>
          <ac:spMkLst>
            <pc:docMk/>
            <pc:sldMk cId="2081494834" sldId="538"/>
            <ac:spMk id="64" creationId="{07DADD30-27F9-4860-B646-D59A8C21BB5B}"/>
          </ac:spMkLst>
        </pc:spChg>
        <pc:spChg chg="add mod">
          <ac:chgData name="Rachel Ann Lillywhite" userId="b0fe8be1-696a-4457-8be9-cc32cc53ebc9" providerId="ADAL" clId="{1BDD9141-86EC-40B8-98AB-DDB0DFFCCC77}" dt="2021-10-21T14:50:46.435" v="14921" actId="207"/>
          <ac:spMkLst>
            <pc:docMk/>
            <pc:sldMk cId="2081494834" sldId="538"/>
            <ac:spMk id="65" creationId="{F3912C2F-A4F9-40F8-BCB3-0F0E484551F2}"/>
          </ac:spMkLst>
        </pc:spChg>
      </pc:sldChg>
      <pc:sldChg chg="addSp delSp modSp add mod ord modAnim">
        <pc:chgData name="Rachel Ann Lillywhite" userId="b0fe8be1-696a-4457-8be9-cc32cc53ebc9" providerId="ADAL" clId="{1BDD9141-86EC-40B8-98AB-DDB0DFFCCC77}" dt="2021-10-19T15:58:54.295" v="11920" actId="20577"/>
        <pc:sldMkLst>
          <pc:docMk/>
          <pc:sldMk cId="3877220593" sldId="539"/>
        </pc:sldMkLst>
        <pc:spChg chg="add mod">
          <ac:chgData name="Rachel Ann Lillywhite" userId="b0fe8be1-696a-4457-8be9-cc32cc53ebc9" providerId="ADAL" clId="{1BDD9141-86EC-40B8-98AB-DDB0DFFCCC77}" dt="2021-10-19T15:58:54.295" v="11920" actId="20577"/>
          <ac:spMkLst>
            <pc:docMk/>
            <pc:sldMk cId="3877220593" sldId="539"/>
            <ac:spMk id="5" creationId="{BBC3E6E6-674F-4D8B-8853-0295FBCEEEC4}"/>
          </ac:spMkLst>
        </pc:spChg>
        <pc:spChg chg="del">
          <ac:chgData name="Rachel Ann Lillywhite" userId="b0fe8be1-696a-4457-8be9-cc32cc53ebc9" providerId="ADAL" clId="{1BDD9141-86EC-40B8-98AB-DDB0DFFCCC77}" dt="2021-10-19T14:20:12.353" v="9988" actId="478"/>
          <ac:spMkLst>
            <pc:docMk/>
            <pc:sldMk cId="3877220593" sldId="539"/>
            <ac:spMk id="7" creationId="{528B5C62-918A-494E-A311-3E734E3E75E4}"/>
          </ac:spMkLst>
        </pc:spChg>
        <pc:spChg chg="mod">
          <ac:chgData name="Rachel Ann Lillywhite" userId="b0fe8be1-696a-4457-8be9-cc32cc53ebc9" providerId="ADAL" clId="{1BDD9141-86EC-40B8-98AB-DDB0DFFCCC77}" dt="2021-10-19T15:07:38.265" v="10941" actId="1076"/>
          <ac:spMkLst>
            <pc:docMk/>
            <pc:sldMk cId="3877220593" sldId="539"/>
            <ac:spMk id="9" creationId="{2ACD10D5-B358-410B-B962-5BC23379C9FC}"/>
          </ac:spMkLst>
        </pc:spChg>
        <pc:spChg chg="add mod">
          <ac:chgData name="Rachel Ann Lillywhite" userId="b0fe8be1-696a-4457-8be9-cc32cc53ebc9" providerId="ADAL" clId="{1BDD9141-86EC-40B8-98AB-DDB0DFFCCC77}" dt="2021-10-19T15:53:31.050" v="11777" actId="207"/>
          <ac:spMkLst>
            <pc:docMk/>
            <pc:sldMk cId="3877220593" sldId="539"/>
            <ac:spMk id="30" creationId="{D53587D6-B39E-46A5-95F7-8CB5326AE954}"/>
          </ac:spMkLst>
        </pc:spChg>
        <pc:picChg chg="add mod">
          <ac:chgData name="Rachel Ann Lillywhite" userId="b0fe8be1-696a-4457-8be9-cc32cc53ebc9" providerId="ADAL" clId="{1BDD9141-86EC-40B8-98AB-DDB0DFFCCC77}" dt="2021-10-19T14:58:26.656" v="10728" actId="14100"/>
          <ac:picMkLst>
            <pc:docMk/>
            <pc:sldMk cId="3877220593" sldId="539"/>
            <ac:picMk id="3" creationId="{A268559F-88A9-4D39-8158-F4B69DC4C93E}"/>
          </ac:picMkLst>
        </pc:picChg>
        <pc:picChg chg="add mod">
          <ac:chgData name="Rachel Ann Lillywhite" userId="b0fe8be1-696a-4457-8be9-cc32cc53ebc9" providerId="ADAL" clId="{1BDD9141-86EC-40B8-98AB-DDB0DFFCCC77}" dt="2021-10-19T14:58:35.697" v="10731" actId="1076"/>
          <ac:picMkLst>
            <pc:docMk/>
            <pc:sldMk cId="3877220593" sldId="539"/>
            <ac:picMk id="6" creationId="{9DB55E4A-78C9-4179-A202-A27A899C26B0}"/>
          </ac:picMkLst>
        </pc:picChg>
        <pc:picChg chg="add mod">
          <ac:chgData name="Rachel Ann Lillywhite" userId="b0fe8be1-696a-4457-8be9-cc32cc53ebc9" providerId="ADAL" clId="{1BDD9141-86EC-40B8-98AB-DDB0DFFCCC77}" dt="2021-10-19T15:00:09.411" v="10801" actId="1076"/>
          <ac:picMkLst>
            <pc:docMk/>
            <pc:sldMk cId="3877220593" sldId="539"/>
            <ac:picMk id="10" creationId="{33F9F614-1A36-4947-828C-D0DBC844386D}"/>
          </ac:picMkLst>
        </pc:picChg>
        <pc:picChg chg="add mod">
          <ac:chgData name="Rachel Ann Lillywhite" userId="b0fe8be1-696a-4457-8be9-cc32cc53ebc9" providerId="ADAL" clId="{1BDD9141-86EC-40B8-98AB-DDB0DFFCCC77}" dt="2021-10-19T15:00:40.776" v="10805" actId="1076"/>
          <ac:picMkLst>
            <pc:docMk/>
            <pc:sldMk cId="3877220593" sldId="539"/>
            <ac:picMk id="12" creationId="{2D0D5891-DDA1-4332-8EC1-8C50C3C94665}"/>
          </ac:picMkLst>
        </pc:picChg>
        <pc:picChg chg="add mod">
          <ac:chgData name="Rachel Ann Lillywhite" userId="b0fe8be1-696a-4457-8be9-cc32cc53ebc9" providerId="ADAL" clId="{1BDD9141-86EC-40B8-98AB-DDB0DFFCCC77}" dt="2021-10-19T15:01:20.135" v="10814" actId="1035"/>
          <ac:picMkLst>
            <pc:docMk/>
            <pc:sldMk cId="3877220593" sldId="539"/>
            <ac:picMk id="14" creationId="{0342FDA0-D40B-4EB8-89FA-88F34500609D}"/>
          </ac:picMkLst>
        </pc:picChg>
        <pc:picChg chg="add mod">
          <ac:chgData name="Rachel Ann Lillywhite" userId="b0fe8be1-696a-4457-8be9-cc32cc53ebc9" providerId="ADAL" clId="{1BDD9141-86EC-40B8-98AB-DDB0DFFCCC77}" dt="2021-10-19T15:01:58.859" v="10817" actId="1076"/>
          <ac:picMkLst>
            <pc:docMk/>
            <pc:sldMk cId="3877220593" sldId="539"/>
            <ac:picMk id="17" creationId="{45C96481-B8D6-4661-9F35-653F85F47DCB}"/>
          </ac:picMkLst>
        </pc:picChg>
        <pc:picChg chg="add mod">
          <ac:chgData name="Rachel Ann Lillywhite" userId="b0fe8be1-696a-4457-8be9-cc32cc53ebc9" providerId="ADAL" clId="{1BDD9141-86EC-40B8-98AB-DDB0DFFCCC77}" dt="2021-10-19T15:07:31.091" v="10940" actId="1076"/>
          <ac:picMkLst>
            <pc:docMk/>
            <pc:sldMk cId="3877220593" sldId="539"/>
            <ac:picMk id="19" creationId="{ACE9AF41-4385-4DC8-A4C2-25E5EBF54D7E}"/>
          </ac:picMkLst>
        </pc:picChg>
        <pc:picChg chg="add mod">
          <ac:chgData name="Rachel Ann Lillywhite" userId="b0fe8be1-696a-4457-8be9-cc32cc53ebc9" providerId="ADAL" clId="{1BDD9141-86EC-40B8-98AB-DDB0DFFCCC77}" dt="2021-10-19T15:07:31.091" v="10940" actId="1076"/>
          <ac:picMkLst>
            <pc:docMk/>
            <pc:sldMk cId="3877220593" sldId="539"/>
            <ac:picMk id="21" creationId="{F6047DE4-1072-4E17-8C20-623E84B5C25D}"/>
          </ac:picMkLst>
        </pc:picChg>
        <pc:picChg chg="add mod">
          <ac:chgData name="Rachel Ann Lillywhite" userId="b0fe8be1-696a-4457-8be9-cc32cc53ebc9" providerId="ADAL" clId="{1BDD9141-86EC-40B8-98AB-DDB0DFFCCC77}" dt="2021-10-19T15:04:52.330" v="10853" actId="1076"/>
          <ac:picMkLst>
            <pc:docMk/>
            <pc:sldMk cId="3877220593" sldId="539"/>
            <ac:picMk id="23" creationId="{82D5835E-B58F-4F7D-B2BA-99124EED5C67}"/>
          </ac:picMkLst>
        </pc:picChg>
        <pc:picChg chg="add mod">
          <ac:chgData name="Rachel Ann Lillywhite" userId="b0fe8be1-696a-4457-8be9-cc32cc53ebc9" providerId="ADAL" clId="{1BDD9141-86EC-40B8-98AB-DDB0DFFCCC77}" dt="2021-10-19T15:05:02.675" v="10856" actId="1076"/>
          <ac:picMkLst>
            <pc:docMk/>
            <pc:sldMk cId="3877220593" sldId="539"/>
            <ac:picMk id="25" creationId="{A3B75FA9-D0AB-489A-8153-4376DD040E88}"/>
          </ac:picMkLst>
        </pc:picChg>
        <pc:picChg chg="add mod">
          <ac:chgData name="Rachel Ann Lillywhite" userId="b0fe8be1-696a-4457-8be9-cc32cc53ebc9" providerId="ADAL" clId="{1BDD9141-86EC-40B8-98AB-DDB0DFFCCC77}" dt="2021-10-19T15:07:31.091" v="10940" actId="1076"/>
          <ac:picMkLst>
            <pc:docMk/>
            <pc:sldMk cId="3877220593" sldId="539"/>
            <ac:picMk id="27" creationId="{17277BD2-ECE7-4EB6-9BAC-EE9C395D7144}"/>
          </ac:picMkLst>
        </pc:picChg>
        <pc:picChg chg="add mod">
          <ac:chgData name="Rachel Ann Lillywhite" userId="b0fe8be1-696a-4457-8be9-cc32cc53ebc9" providerId="ADAL" clId="{1BDD9141-86EC-40B8-98AB-DDB0DFFCCC77}" dt="2021-10-19T15:07:31.091" v="10940" actId="1076"/>
          <ac:picMkLst>
            <pc:docMk/>
            <pc:sldMk cId="3877220593" sldId="539"/>
            <ac:picMk id="29" creationId="{DC53ECD6-29F7-42E5-90E0-DF45DAEF82D9}"/>
          </ac:picMkLst>
        </pc:picChg>
      </pc:sldChg>
      <pc:sldChg chg="add del ord">
        <pc:chgData name="Rachel Ann Lillywhite" userId="b0fe8be1-696a-4457-8be9-cc32cc53ebc9" providerId="ADAL" clId="{1BDD9141-86EC-40B8-98AB-DDB0DFFCCC77}" dt="2021-10-19T14:37:22.956" v="10218" actId="2696"/>
        <pc:sldMkLst>
          <pc:docMk/>
          <pc:sldMk cId="1540579106" sldId="540"/>
        </pc:sldMkLst>
      </pc:sldChg>
      <pc:sldChg chg="addSp delSp modSp add mod">
        <pc:chgData name="Rachel Ann Lillywhite" userId="b0fe8be1-696a-4457-8be9-cc32cc53ebc9" providerId="ADAL" clId="{1BDD9141-86EC-40B8-98AB-DDB0DFFCCC77}" dt="2021-10-27T10:12:52.570" v="15314" actId="1076"/>
        <pc:sldMkLst>
          <pc:docMk/>
          <pc:sldMk cId="2928132228" sldId="540"/>
        </pc:sldMkLst>
        <pc:spChg chg="mod">
          <ac:chgData name="Rachel Ann Lillywhite" userId="b0fe8be1-696a-4457-8be9-cc32cc53ebc9" providerId="ADAL" clId="{1BDD9141-86EC-40B8-98AB-DDB0DFFCCC77}" dt="2021-10-27T10:12:48.327" v="15313" actId="1076"/>
          <ac:spMkLst>
            <pc:docMk/>
            <pc:sldMk cId="2928132228" sldId="540"/>
            <ac:spMk id="7" creationId="{1652A6DE-4AE9-493A-B2F9-2EF97CD791E2}"/>
          </ac:spMkLst>
        </pc:spChg>
        <pc:spChg chg="mod">
          <ac:chgData name="Rachel Ann Lillywhite" userId="b0fe8be1-696a-4457-8be9-cc32cc53ebc9" providerId="ADAL" clId="{1BDD9141-86EC-40B8-98AB-DDB0DFFCCC77}" dt="2021-10-27T10:12:52.570" v="15314" actId="1076"/>
          <ac:spMkLst>
            <pc:docMk/>
            <pc:sldMk cId="2928132228" sldId="540"/>
            <ac:spMk id="8" creationId="{F6179A64-0787-48DA-88DC-8BB5760C74EB}"/>
          </ac:spMkLst>
        </pc:spChg>
        <pc:spChg chg="add mod">
          <ac:chgData name="Rachel Ann Lillywhite" userId="b0fe8be1-696a-4457-8be9-cc32cc53ebc9" providerId="ADAL" clId="{1BDD9141-86EC-40B8-98AB-DDB0DFFCCC77}" dt="2021-10-19T14:39:39.054" v="10323" actId="255"/>
          <ac:spMkLst>
            <pc:docMk/>
            <pc:sldMk cId="2928132228" sldId="540"/>
            <ac:spMk id="10" creationId="{20F34577-AEDB-4B4E-A3F5-2EDFDD98564F}"/>
          </ac:spMkLst>
        </pc:spChg>
        <pc:spChg chg="mod">
          <ac:chgData name="Rachel Ann Lillywhite" userId="b0fe8be1-696a-4457-8be9-cc32cc53ebc9" providerId="ADAL" clId="{1BDD9141-86EC-40B8-98AB-DDB0DFFCCC77}" dt="2021-10-19T14:38:40.673" v="10262" actId="20577"/>
          <ac:spMkLst>
            <pc:docMk/>
            <pc:sldMk cId="2928132228" sldId="540"/>
            <ac:spMk id="19" creationId="{D7B02A22-E01E-47BA-A610-09898FBB5F12}"/>
          </ac:spMkLst>
        </pc:spChg>
        <pc:spChg chg="del mod">
          <ac:chgData name="Rachel Ann Lillywhite" userId="b0fe8be1-696a-4457-8be9-cc32cc53ebc9" providerId="ADAL" clId="{1BDD9141-86EC-40B8-98AB-DDB0DFFCCC77}" dt="2021-10-19T14:37:55.314" v="10253"/>
          <ac:spMkLst>
            <pc:docMk/>
            <pc:sldMk cId="2928132228" sldId="540"/>
            <ac:spMk id="23" creationId="{4922A386-0ED4-438E-882A-10EB791D6B3F}"/>
          </ac:spMkLst>
        </pc:spChg>
      </pc:sldChg>
      <pc:sldChg chg="addSp delSp modSp new mod modAnim">
        <pc:chgData name="Rachel Ann Lillywhite" userId="b0fe8be1-696a-4457-8be9-cc32cc53ebc9" providerId="ADAL" clId="{1BDD9141-86EC-40B8-98AB-DDB0DFFCCC77}" dt="2021-10-19T14:42:19.771" v="10332" actId="1076"/>
        <pc:sldMkLst>
          <pc:docMk/>
          <pc:sldMk cId="3563145844" sldId="541"/>
        </pc:sldMkLst>
        <pc:spChg chg="del">
          <ac:chgData name="Rachel Ann Lillywhite" userId="b0fe8be1-696a-4457-8be9-cc32cc53ebc9" providerId="ADAL" clId="{1BDD9141-86EC-40B8-98AB-DDB0DFFCCC77}" dt="2021-10-19T14:38:31.004" v="10257" actId="478"/>
          <ac:spMkLst>
            <pc:docMk/>
            <pc:sldMk cId="3563145844" sldId="541"/>
            <ac:spMk id="2" creationId="{0AD45BEE-FA6E-4DE8-82F4-8B9057A13777}"/>
          </ac:spMkLst>
        </pc:spChg>
        <pc:spChg chg="add del">
          <ac:chgData name="Rachel Ann Lillywhite" userId="b0fe8be1-696a-4457-8be9-cc32cc53ebc9" providerId="ADAL" clId="{1BDD9141-86EC-40B8-98AB-DDB0DFFCCC77}" dt="2021-10-19T14:38:44.500" v="10264" actId="478"/>
          <ac:spMkLst>
            <pc:docMk/>
            <pc:sldMk cId="3563145844" sldId="541"/>
            <ac:spMk id="3" creationId="{762BFBFC-CBF6-4694-AA9B-CDE70817DF4D}"/>
          </ac:spMkLst>
        </pc:spChg>
        <pc:spChg chg="add del mod">
          <ac:chgData name="Rachel Ann Lillywhite" userId="b0fe8be1-696a-4457-8be9-cc32cc53ebc9" providerId="ADAL" clId="{1BDD9141-86EC-40B8-98AB-DDB0DFFCCC77}" dt="2021-10-19T14:42:05.470" v="10330" actId="478"/>
          <ac:spMkLst>
            <pc:docMk/>
            <pc:sldMk cId="3563145844" sldId="541"/>
            <ac:spMk id="6" creationId="{342EF6DF-762B-4F98-AF05-2E9100DF5B0A}"/>
          </ac:spMkLst>
        </pc:spChg>
        <pc:spChg chg="mod">
          <ac:chgData name="Rachel Ann Lillywhite" userId="b0fe8be1-696a-4457-8be9-cc32cc53ebc9" providerId="ADAL" clId="{1BDD9141-86EC-40B8-98AB-DDB0DFFCCC77}" dt="2021-10-19T14:42:16.236" v="10331"/>
          <ac:spMkLst>
            <pc:docMk/>
            <pc:sldMk cId="3563145844" sldId="541"/>
            <ac:spMk id="8" creationId="{94A98F0E-92E3-40E9-A99E-FC7C98780B3A}"/>
          </ac:spMkLst>
        </pc:spChg>
        <pc:spChg chg="mod">
          <ac:chgData name="Rachel Ann Lillywhite" userId="b0fe8be1-696a-4457-8be9-cc32cc53ebc9" providerId="ADAL" clId="{1BDD9141-86EC-40B8-98AB-DDB0DFFCCC77}" dt="2021-10-19T14:42:16.236" v="10331"/>
          <ac:spMkLst>
            <pc:docMk/>
            <pc:sldMk cId="3563145844" sldId="541"/>
            <ac:spMk id="9" creationId="{074F8238-81BC-4811-B12A-BFBD3C4735CD}"/>
          </ac:spMkLst>
        </pc:spChg>
        <pc:grpChg chg="add mod">
          <ac:chgData name="Rachel Ann Lillywhite" userId="b0fe8be1-696a-4457-8be9-cc32cc53ebc9" providerId="ADAL" clId="{1BDD9141-86EC-40B8-98AB-DDB0DFFCCC77}" dt="2021-10-19T14:42:19.771" v="10332" actId="1076"/>
          <ac:grpSpMkLst>
            <pc:docMk/>
            <pc:sldMk cId="3563145844" sldId="541"/>
            <ac:grpSpMk id="7" creationId="{56FF90FB-47FE-4A99-B0C8-66FFEAAD735E}"/>
          </ac:grpSpMkLst>
        </pc:grpChg>
        <pc:picChg chg="add mod">
          <ac:chgData name="Rachel Ann Lillywhite" userId="b0fe8be1-696a-4457-8be9-cc32cc53ebc9" providerId="ADAL" clId="{1BDD9141-86EC-40B8-98AB-DDB0DFFCCC77}" dt="2021-10-19T14:41:05.652" v="10327" actId="1076"/>
          <ac:picMkLst>
            <pc:docMk/>
            <pc:sldMk cId="3563145844" sldId="541"/>
            <ac:picMk id="4" creationId="{CF808204-26A4-4DB1-B183-83D2108E2DC3}"/>
          </ac:picMkLst>
        </pc:picChg>
      </pc:sldChg>
      <pc:sldChg chg="addSp delSp modSp add mod">
        <pc:chgData name="Rachel Ann Lillywhite" userId="b0fe8be1-696a-4457-8be9-cc32cc53ebc9" providerId="ADAL" clId="{1BDD9141-86EC-40B8-98AB-DDB0DFFCCC77}" dt="2021-10-21T14:55:16.092" v="15006" actId="1076"/>
        <pc:sldMkLst>
          <pc:docMk/>
          <pc:sldMk cId="790725988" sldId="542"/>
        </pc:sldMkLst>
        <pc:spChg chg="mod">
          <ac:chgData name="Rachel Ann Lillywhite" userId="b0fe8be1-696a-4457-8be9-cc32cc53ebc9" providerId="ADAL" clId="{1BDD9141-86EC-40B8-98AB-DDB0DFFCCC77}" dt="2021-10-21T14:55:16.092" v="15006" actId="1076"/>
          <ac:spMkLst>
            <pc:docMk/>
            <pc:sldMk cId="790725988" sldId="542"/>
            <ac:spMk id="5" creationId="{513D5806-FE63-4675-B228-79E7968528D8}"/>
          </ac:spMkLst>
        </pc:spChg>
        <pc:spChg chg="add mod">
          <ac:chgData name="Rachel Ann Lillywhite" userId="b0fe8be1-696a-4457-8be9-cc32cc53ebc9" providerId="ADAL" clId="{1BDD9141-86EC-40B8-98AB-DDB0DFFCCC77}" dt="2021-10-21T14:54:46.355" v="14985"/>
          <ac:spMkLst>
            <pc:docMk/>
            <pc:sldMk cId="790725988" sldId="542"/>
            <ac:spMk id="6" creationId="{39AE2E80-A88D-4ED9-8A55-B600B6FABBF7}"/>
          </ac:spMkLst>
        </pc:spChg>
        <pc:spChg chg="del mod">
          <ac:chgData name="Rachel Ann Lillywhite" userId="b0fe8be1-696a-4457-8be9-cc32cc53ebc9" providerId="ADAL" clId="{1BDD9141-86EC-40B8-98AB-DDB0DFFCCC77}" dt="2021-10-21T14:54:35.378" v="14983" actId="478"/>
          <ac:spMkLst>
            <pc:docMk/>
            <pc:sldMk cId="790725988" sldId="542"/>
            <ac:spMk id="9" creationId="{2ACD10D5-B358-410B-B962-5BC23379C9FC}"/>
          </ac:spMkLst>
        </pc:spChg>
        <pc:picChg chg="add mod">
          <ac:chgData name="Rachel Ann Lillywhite" userId="b0fe8be1-696a-4457-8be9-cc32cc53ebc9" providerId="ADAL" clId="{1BDD9141-86EC-40B8-98AB-DDB0DFFCCC77}" dt="2021-10-21T14:54:46.355" v="14985"/>
          <ac:picMkLst>
            <pc:docMk/>
            <pc:sldMk cId="790725988" sldId="542"/>
            <ac:picMk id="7" creationId="{169D4B9C-4F64-4FC8-8095-8DC336202D78}"/>
          </ac:picMkLst>
        </pc:picChg>
      </pc:sldChg>
      <pc:sldChg chg="modSp add del mod">
        <pc:chgData name="Rachel Ann Lillywhite" userId="b0fe8be1-696a-4457-8be9-cc32cc53ebc9" providerId="ADAL" clId="{1BDD9141-86EC-40B8-98AB-DDB0DFFCCC77}" dt="2021-10-19T15:18:00.119" v="11416" actId="47"/>
        <pc:sldMkLst>
          <pc:docMk/>
          <pc:sldMk cId="101608878" sldId="543"/>
        </pc:sldMkLst>
        <pc:spChg chg="mod">
          <ac:chgData name="Rachel Ann Lillywhite" userId="b0fe8be1-696a-4457-8be9-cc32cc53ebc9" providerId="ADAL" clId="{1BDD9141-86EC-40B8-98AB-DDB0DFFCCC77}" dt="2021-10-19T15:15:17.360" v="11338" actId="20577"/>
          <ac:spMkLst>
            <pc:docMk/>
            <pc:sldMk cId="101608878" sldId="543"/>
            <ac:spMk id="9" creationId="{2ACD10D5-B358-410B-B962-5BC23379C9FC}"/>
          </ac:spMkLst>
        </pc:spChg>
      </pc:sldChg>
      <pc:sldChg chg="addSp delSp modSp add mod ord">
        <pc:chgData name="Rachel Ann Lillywhite" userId="b0fe8be1-696a-4457-8be9-cc32cc53ebc9" providerId="ADAL" clId="{1BDD9141-86EC-40B8-98AB-DDB0DFFCCC77}" dt="2021-10-20T12:02:33.318" v="14335" actId="20577"/>
        <pc:sldMkLst>
          <pc:docMk/>
          <pc:sldMk cId="3705437287" sldId="544"/>
        </pc:sldMkLst>
        <pc:spChg chg="mod">
          <ac:chgData name="Rachel Ann Lillywhite" userId="b0fe8be1-696a-4457-8be9-cc32cc53ebc9" providerId="ADAL" clId="{1BDD9141-86EC-40B8-98AB-DDB0DFFCCC77}" dt="2021-10-20T12:02:33.318" v="14335" actId="20577"/>
          <ac:spMkLst>
            <pc:docMk/>
            <pc:sldMk cId="3705437287" sldId="544"/>
            <ac:spMk id="3" creationId="{FBBA459F-2983-4C34-8656-6AFFE146681B}"/>
          </ac:spMkLst>
        </pc:spChg>
        <pc:spChg chg="add del mod">
          <ac:chgData name="Rachel Ann Lillywhite" userId="b0fe8be1-696a-4457-8be9-cc32cc53ebc9" providerId="ADAL" clId="{1BDD9141-86EC-40B8-98AB-DDB0DFFCCC77}" dt="2021-10-19T15:18:24.573" v="11419" actId="478"/>
          <ac:spMkLst>
            <pc:docMk/>
            <pc:sldMk cId="3705437287" sldId="544"/>
            <ac:spMk id="5" creationId="{51D7EBCB-06CC-483C-917C-779A848B645B}"/>
          </ac:spMkLst>
        </pc:spChg>
        <pc:spChg chg="mod topLvl">
          <ac:chgData name="Rachel Ann Lillywhite" userId="b0fe8be1-696a-4457-8be9-cc32cc53ebc9" providerId="ADAL" clId="{1BDD9141-86EC-40B8-98AB-DDB0DFFCCC77}" dt="2021-10-19T15:19:36.355" v="11445" actId="164"/>
          <ac:spMkLst>
            <pc:docMk/>
            <pc:sldMk cId="3705437287" sldId="544"/>
            <ac:spMk id="8" creationId="{CCC994F9-B28F-4824-90DF-AA6F16345211}"/>
          </ac:spMkLst>
        </pc:spChg>
        <pc:spChg chg="mod topLvl">
          <ac:chgData name="Rachel Ann Lillywhite" userId="b0fe8be1-696a-4457-8be9-cc32cc53ebc9" providerId="ADAL" clId="{1BDD9141-86EC-40B8-98AB-DDB0DFFCCC77}" dt="2021-10-19T15:19:36.355" v="11445" actId="164"/>
          <ac:spMkLst>
            <pc:docMk/>
            <pc:sldMk cId="3705437287" sldId="544"/>
            <ac:spMk id="9" creationId="{A8772837-141F-4AB0-AA6A-A0F1C7DBCB69}"/>
          </ac:spMkLst>
        </pc:spChg>
        <pc:spChg chg="mod topLvl">
          <ac:chgData name="Rachel Ann Lillywhite" userId="b0fe8be1-696a-4457-8be9-cc32cc53ebc9" providerId="ADAL" clId="{1BDD9141-86EC-40B8-98AB-DDB0DFFCCC77}" dt="2021-10-19T15:19:36.355" v="11445" actId="164"/>
          <ac:spMkLst>
            <pc:docMk/>
            <pc:sldMk cId="3705437287" sldId="544"/>
            <ac:spMk id="10" creationId="{88C56BCE-9D62-4CF6-BC18-B1A565A50EFF}"/>
          </ac:spMkLst>
        </pc:spChg>
        <pc:grpChg chg="add mod">
          <ac:chgData name="Rachel Ann Lillywhite" userId="b0fe8be1-696a-4457-8be9-cc32cc53ebc9" providerId="ADAL" clId="{1BDD9141-86EC-40B8-98AB-DDB0DFFCCC77}" dt="2021-10-19T15:19:47.079" v="11447" actId="1076"/>
          <ac:grpSpMkLst>
            <pc:docMk/>
            <pc:sldMk cId="3705437287" sldId="544"/>
            <ac:grpSpMk id="4" creationId="{22D5371F-961C-497F-BB76-759EB99F89CC}"/>
          </ac:grpSpMkLst>
        </pc:grpChg>
        <pc:grpChg chg="add del mod">
          <ac:chgData name="Rachel Ann Lillywhite" userId="b0fe8be1-696a-4457-8be9-cc32cc53ebc9" providerId="ADAL" clId="{1BDD9141-86EC-40B8-98AB-DDB0DFFCCC77}" dt="2021-10-19T15:19:21.837" v="11439" actId="165"/>
          <ac:grpSpMkLst>
            <pc:docMk/>
            <pc:sldMk cId="3705437287" sldId="544"/>
            <ac:grpSpMk id="7" creationId="{C2864C77-60C6-4063-9AD5-D86102DA6528}"/>
          </ac:grpSpMkLst>
        </pc:grpChg>
      </pc:sldChg>
      <pc:sldChg chg="addSp modSp add del mod ord modAnim">
        <pc:chgData name="Rachel Ann Lillywhite" userId="b0fe8be1-696a-4457-8be9-cc32cc53ebc9" providerId="ADAL" clId="{1BDD9141-86EC-40B8-98AB-DDB0DFFCCC77}" dt="2021-10-20T10:37:42.011" v="12569" actId="14100"/>
        <pc:sldMkLst>
          <pc:docMk/>
          <pc:sldMk cId="2727231918" sldId="545"/>
        </pc:sldMkLst>
        <pc:spChg chg="add mod">
          <ac:chgData name="Rachel Ann Lillywhite" userId="b0fe8be1-696a-4457-8be9-cc32cc53ebc9" providerId="ADAL" clId="{1BDD9141-86EC-40B8-98AB-DDB0DFFCCC77}" dt="2021-10-20T08:48:14.976" v="12440" actId="1076"/>
          <ac:spMkLst>
            <pc:docMk/>
            <pc:sldMk cId="2727231918" sldId="545"/>
            <ac:spMk id="5" creationId="{EE1D38C1-ACB0-4B34-909F-602ED5F41F75}"/>
          </ac:spMkLst>
        </pc:spChg>
        <pc:spChg chg="mod">
          <ac:chgData name="Rachel Ann Lillywhite" userId="b0fe8be1-696a-4457-8be9-cc32cc53ebc9" providerId="ADAL" clId="{1BDD9141-86EC-40B8-98AB-DDB0DFFCCC77}" dt="2021-10-20T10:37:42.011" v="12569" actId="14100"/>
          <ac:spMkLst>
            <pc:docMk/>
            <pc:sldMk cId="2727231918" sldId="545"/>
            <ac:spMk id="6" creationId="{1A855B39-C1FB-41D5-AA0E-C6DA5603B3B8}"/>
          </ac:spMkLst>
        </pc:spChg>
      </pc:sldChg>
      <pc:sldChg chg="add del">
        <pc:chgData name="Rachel Ann Lillywhite" userId="b0fe8be1-696a-4457-8be9-cc32cc53ebc9" providerId="ADAL" clId="{1BDD9141-86EC-40B8-98AB-DDB0DFFCCC77}" dt="2021-10-19T15:55:52.104" v="11827" actId="2890"/>
        <pc:sldMkLst>
          <pc:docMk/>
          <pc:sldMk cId="4149531431" sldId="545"/>
        </pc:sldMkLst>
      </pc:sldChg>
      <pc:sldChg chg="addSp delSp modSp add mod delAnim">
        <pc:chgData name="Rachel Ann Lillywhite" userId="b0fe8be1-696a-4457-8be9-cc32cc53ebc9" providerId="ADAL" clId="{1BDD9141-86EC-40B8-98AB-DDB0DFFCCC77}" dt="2021-10-20T11:39:18.010" v="13610" actId="20577"/>
        <pc:sldMkLst>
          <pc:docMk/>
          <pc:sldMk cId="1272070535" sldId="546"/>
        </pc:sldMkLst>
        <pc:spChg chg="del mod">
          <ac:chgData name="Rachel Ann Lillywhite" userId="b0fe8be1-696a-4457-8be9-cc32cc53ebc9" providerId="ADAL" clId="{1BDD9141-86EC-40B8-98AB-DDB0DFFCCC77}" dt="2021-10-20T10:35:13.191" v="12556" actId="478"/>
          <ac:spMkLst>
            <pc:docMk/>
            <pc:sldMk cId="1272070535" sldId="546"/>
            <ac:spMk id="5" creationId="{EE1D38C1-ACB0-4B34-909F-602ED5F41F75}"/>
          </ac:spMkLst>
        </pc:spChg>
        <pc:spChg chg="del">
          <ac:chgData name="Rachel Ann Lillywhite" userId="b0fe8be1-696a-4457-8be9-cc32cc53ebc9" providerId="ADAL" clId="{1BDD9141-86EC-40B8-98AB-DDB0DFFCCC77}" dt="2021-10-20T10:35:32.227" v="12561" actId="478"/>
          <ac:spMkLst>
            <pc:docMk/>
            <pc:sldMk cId="1272070535" sldId="546"/>
            <ac:spMk id="6" creationId="{1A855B39-C1FB-41D5-AA0E-C6DA5603B3B8}"/>
          </ac:spMkLst>
        </pc:spChg>
        <pc:spChg chg="mod">
          <ac:chgData name="Rachel Ann Lillywhite" userId="b0fe8be1-696a-4457-8be9-cc32cc53ebc9" providerId="ADAL" clId="{1BDD9141-86EC-40B8-98AB-DDB0DFFCCC77}" dt="2021-10-20T11:20:36.759" v="13311" actId="20577"/>
          <ac:spMkLst>
            <pc:docMk/>
            <pc:sldMk cId="1272070535" sldId="546"/>
            <ac:spMk id="9" creationId="{2ACD10D5-B358-410B-B962-5BC23379C9FC}"/>
          </ac:spMkLst>
        </pc:spChg>
        <pc:spChg chg="add del mod">
          <ac:chgData name="Rachel Ann Lillywhite" userId="b0fe8be1-696a-4457-8be9-cc32cc53ebc9" providerId="ADAL" clId="{1BDD9141-86EC-40B8-98AB-DDB0DFFCCC77}" dt="2021-10-20T11:39:18.010" v="13610" actId="20577"/>
          <ac:spMkLst>
            <pc:docMk/>
            <pc:sldMk cId="1272070535" sldId="546"/>
            <ac:spMk id="14" creationId="{736A21F4-BE50-4107-9189-0797DCF993CB}"/>
          </ac:spMkLst>
        </pc:spChg>
        <pc:spChg chg="add mod">
          <ac:chgData name="Rachel Ann Lillywhite" userId="b0fe8be1-696a-4457-8be9-cc32cc53ebc9" providerId="ADAL" clId="{1BDD9141-86EC-40B8-98AB-DDB0DFFCCC77}" dt="2021-10-20T11:14:20.392" v="13283" actId="14100"/>
          <ac:spMkLst>
            <pc:docMk/>
            <pc:sldMk cId="1272070535" sldId="546"/>
            <ac:spMk id="17" creationId="{34CD4752-BAC3-489D-9F96-95117EB62587}"/>
          </ac:spMkLst>
        </pc:spChg>
        <pc:spChg chg="add mod">
          <ac:chgData name="Rachel Ann Lillywhite" userId="b0fe8be1-696a-4457-8be9-cc32cc53ebc9" providerId="ADAL" clId="{1BDD9141-86EC-40B8-98AB-DDB0DFFCCC77}" dt="2021-10-20T11:14:53.706" v="13289" actId="2085"/>
          <ac:spMkLst>
            <pc:docMk/>
            <pc:sldMk cId="1272070535" sldId="546"/>
            <ac:spMk id="18" creationId="{E4C1800D-74FA-42E7-8B65-43F3A7758D38}"/>
          </ac:spMkLst>
        </pc:spChg>
        <pc:spChg chg="add mod">
          <ac:chgData name="Rachel Ann Lillywhite" userId="b0fe8be1-696a-4457-8be9-cc32cc53ebc9" providerId="ADAL" clId="{1BDD9141-86EC-40B8-98AB-DDB0DFFCCC77}" dt="2021-10-20T11:20:43.428" v="13312" actId="1076"/>
          <ac:spMkLst>
            <pc:docMk/>
            <pc:sldMk cId="1272070535" sldId="546"/>
            <ac:spMk id="19" creationId="{3DE96477-9421-49B4-985C-2ADD0222EAE0}"/>
          </ac:spMkLst>
        </pc:spChg>
        <pc:picChg chg="add mod ord">
          <ac:chgData name="Rachel Ann Lillywhite" userId="b0fe8be1-696a-4457-8be9-cc32cc53ebc9" providerId="ADAL" clId="{1BDD9141-86EC-40B8-98AB-DDB0DFFCCC77}" dt="2021-10-20T11:04:39.641" v="13039" actId="1076"/>
          <ac:picMkLst>
            <pc:docMk/>
            <pc:sldMk cId="1272070535" sldId="546"/>
            <ac:picMk id="3" creationId="{C2FC7382-E7EA-497E-8372-857B9725CD6B}"/>
          </ac:picMkLst>
        </pc:picChg>
        <pc:picChg chg="add mod ord">
          <ac:chgData name="Rachel Ann Lillywhite" userId="b0fe8be1-696a-4457-8be9-cc32cc53ebc9" providerId="ADAL" clId="{1BDD9141-86EC-40B8-98AB-DDB0DFFCCC77}" dt="2021-10-20T11:10:12.858" v="13212" actId="14100"/>
          <ac:picMkLst>
            <pc:docMk/>
            <pc:sldMk cId="1272070535" sldId="546"/>
            <ac:picMk id="7" creationId="{06A8AAAE-8618-449B-912E-C53427A42876}"/>
          </ac:picMkLst>
        </pc:picChg>
        <pc:picChg chg="add mod modCrop">
          <ac:chgData name="Rachel Ann Lillywhite" userId="b0fe8be1-696a-4457-8be9-cc32cc53ebc9" providerId="ADAL" clId="{1BDD9141-86EC-40B8-98AB-DDB0DFFCCC77}" dt="2021-10-20T11:17:49.258" v="13298" actId="1076"/>
          <ac:picMkLst>
            <pc:docMk/>
            <pc:sldMk cId="1272070535" sldId="546"/>
            <ac:picMk id="10" creationId="{7FC55C67-A2B3-4E78-AF8D-ACC0C685E4B8}"/>
          </ac:picMkLst>
        </pc:picChg>
        <pc:picChg chg="add del mod">
          <ac:chgData name="Rachel Ann Lillywhite" userId="b0fe8be1-696a-4457-8be9-cc32cc53ebc9" providerId="ADAL" clId="{1BDD9141-86EC-40B8-98AB-DDB0DFFCCC77}" dt="2021-10-20T11:08:33.534" v="13195" actId="478"/>
          <ac:picMkLst>
            <pc:docMk/>
            <pc:sldMk cId="1272070535" sldId="546"/>
            <ac:picMk id="12" creationId="{7BAFFB41-3BC9-4E12-8916-EBCF2342570A}"/>
          </ac:picMkLst>
        </pc:picChg>
        <pc:picChg chg="add mod">
          <ac:chgData name="Rachel Ann Lillywhite" userId="b0fe8be1-696a-4457-8be9-cc32cc53ebc9" providerId="ADAL" clId="{1BDD9141-86EC-40B8-98AB-DDB0DFFCCC77}" dt="2021-10-20T11:21:21.682" v="13317" actId="1582"/>
          <ac:picMkLst>
            <pc:docMk/>
            <pc:sldMk cId="1272070535" sldId="546"/>
            <ac:picMk id="16" creationId="{CE00D992-6839-44FD-8551-6C5692287FE7}"/>
          </ac:picMkLst>
        </pc:picChg>
      </pc:sldChg>
      <pc:sldChg chg="addSp delSp modSp add mod modAnim">
        <pc:chgData name="Rachel Ann Lillywhite" userId="b0fe8be1-696a-4457-8be9-cc32cc53ebc9" providerId="ADAL" clId="{1BDD9141-86EC-40B8-98AB-DDB0DFFCCC77}" dt="2021-10-20T10:50:53.582" v="12671" actId="1076"/>
        <pc:sldMkLst>
          <pc:docMk/>
          <pc:sldMk cId="2343934788" sldId="547"/>
        </pc:sldMkLst>
        <pc:spChg chg="del">
          <ac:chgData name="Rachel Ann Lillywhite" userId="b0fe8be1-696a-4457-8be9-cc32cc53ebc9" providerId="ADAL" clId="{1BDD9141-86EC-40B8-98AB-DDB0DFFCCC77}" dt="2021-10-20T10:49:30.084" v="12663" actId="478"/>
          <ac:spMkLst>
            <pc:docMk/>
            <pc:sldMk cId="2343934788" sldId="547"/>
            <ac:spMk id="9" creationId="{2ACD10D5-B358-410B-B962-5BC23379C9FC}"/>
          </ac:spMkLst>
        </pc:spChg>
        <pc:spChg chg="mod">
          <ac:chgData name="Rachel Ann Lillywhite" userId="b0fe8be1-696a-4457-8be9-cc32cc53ebc9" providerId="ADAL" clId="{1BDD9141-86EC-40B8-98AB-DDB0DFFCCC77}" dt="2021-10-20T10:50:50.296" v="12670"/>
          <ac:spMkLst>
            <pc:docMk/>
            <pc:sldMk cId="2343934788" sldId="547"/>
            <ac:spMk id="11" creationId="{03E09C0D-1418-4ED9-8B17-748BA4802D16}"/>
          </ac:spMkLst>
        </pc:spChg>
        <pc:spChg chg="mod">
          <ac:chgData name="Rachel Ann Lillywhite" userId="b0fe8be1-696a-4457-8be9-cc32cc53ebc9" providerId="ADAL" clId="{1BDD9141-86EC-40B8-98AB-DDB0DFFCCC77}" dt="2021-10-20T10:50:50.296" v="12670"/>
          <ac:spMkLst>
            <pc:docMk/>
            <pc:sldMk cId="2343934788" sldId="547"/>
            <ac:spMk id="12" creationId="{325B62C0-4A16-4DBE-A20E-12FFCFAD9262}"/>
          </ac:spMkLst>
        </pc:spChg>
        <pc:spChg chg="del">
          <ac:chgData name="Rachel Ann Lillywhite" userId="b0fe8be1-696a-4457-8be9-cc32cc53ebc9" providerId="ADAL" clId="{1BDD9141-86EC-40B8-98AB-DDB0DFFCCC77}" dt="2021-10-20T10:49:31.255" v="12664" actId="478"/>
          <ac:spMkLst>
            <pc:docMk/>
            <pc:sldMk cId="2343934788" sldId="547"/>
            <ac:spMk id="15" creationId="{CB12B5D9-0D89-4749-8586-B15CA31182B2}"/>
          </ac:spMkLst>
        </pc:spChg>
        <pc:grpChg chg="add mod">
          <ac:chgData name="Rachel Ann Lillywhite" userId="b0fe8be1-696a-4457-8be9-cc32cc53ebc9" providerId="ADAL" clId="{1BDD9141-86EC-40B8-98AB-DDB0DFFCCC77}" dt="2021-10-20T10:50:53.582" v="12671" actId="1076"/>
          <ac:grpSpMkLst>
            <pc:docMk/>
            <pc:sldMk cId="2343934788" sldId="547"/>
            <ac:grpSpMk id="8" creationId="{FE2590D8-6A6E-486B-BAE0-1AED7F9195C6}"/>
          </ac:grpSpMkLst>
        </pc:grpChg>
        <pc:picChg chg="add mod">
          <ac:chgData name="Rachel Ann Lillywhite" userId="b0fe8be1-696a-4457-8be9-cc32cc53ebc9" providerId="ADAL" clId="{1BDD9141-86EC-40B8-98AB-DDB0DFFCCC77}" dt="2021-10-20T10:49:53.656" v="12668" actId="1076"/>
          <ac:picMkLst>
            <pc:docMk/>
            <pc:sldMk cId="2343934788" sldId="547"/>
            <ac:picMk id="2" creationId="{6ED4B4E2-2636-46BA-A171-1D16D4DAD25C}"/>
          </ac:picMkLst>
        </pc:picChg>
        <pc:picChg chg="del">
          <ac:chgData name="Rachel Ann Lillywhite" userId="b0fe8be1-696a-4457-8be9-cc32cc53ebc9" providerId="ADAL" clId="{1BDD9141-86EC-40B8-98AB-DDB0DFFCCC77}" dt="2021-10-20T10:49:20.808" v="12660" actId="478"/>
          <ac:picMkLst>
            <pc:docMk/>
            <pc:sldMk cId="2343934788" sldId="547"/>
            <ac:picMk id="3" creationId="{C2FC7382-E7EA-497E-8372-857B9725CD6B}"/>
          </ac:picMkLst>
        </pc:picChg>
        <pc:picChg chg="del">
          <ac:chgData name="Rachel Ann Lillywhite" userId="b0fe8be1-696a-4457-8be9-cc32cc53ebc9" providerId="ADAL" clId="{1BDD9141-86EC-40B8-98AB-DDB0DFFCCC77}" dt="2021-10-20T10:49:24.825" v="12662" actId="478"/>
          <ac:picMkLst>
            <pc:docMk/>
            <pc:sldMk cId="2343934788" sldId="547"/>
            <ac:picMk id="7" creationId="{06A8AAAE-8618-449B-912E-C53427A42876}"/>
          </ac:picMkLst>
        </pc:picChg>
        <pc:picChg chg="del">
          <ac:chgData name="Rachel Ann Lillywhite" userId="b0fe8be1-696a-4457-8be9-cc32cc53ebc9" providerId="ADAL" clId="{1BDD9141-86EC-40B8-98AB-DDB0DFFCCC77}" dt="2021-10-20T10:49:22.883" v="12661" actId="478"/>
          <ac:picMkLst>
            <pc:docMk/>
            <pc:sldMk cId="2343934788" sldId="547"/>
            <ac:picMk id="10" creationId="{7FC55C67-A2B3-4E78-AF8D-ACC0C685E4B8}"/>
          </ac:picMkLst>
        </pc:picChg>
      </pc:sldChg>
      <pc:sldChg chg="add del">
        <pc:chgData name="Rachel Ann Lillywhite" userId="b0fe8be1-696a-4457-8be9-cc32cc53ebc9" providerId="ADAL" clId="{1BDD9141-86EC-40B8-98AB-DDB0DFFCCC77}" dt="2021-10-20T11:26:37.409" v="13407" actId="47"/>
        <pc:sldMkLst>
          <pc:docMk/>
          <pc:sldMk cId="1626886010" sldId="548"/>
        </pc:sldMkLst>
      </pc:sldChg>
      <pc:sldChg chg="addSp delSp modSp add mod">
        <pc:chgData name="Rachel Ann Lillywhite" userId="b0fe8be1-696a-4457-8be9-cc32cc53ebc9" providerId="ADAL" clId="{1BDD9141-86EC-40B8-98AB-DDB0DFFCCC77}" dt="2021-10-27T10:57:06.218" v="15619" actId="20577"/>
        <pc:sldMkLst>
          <pc:docMk/>
          <pc:sldMk cId="4247234853" sldId="548"/>
        </pc:sldMkLst>
        <pc:spChg chg="mod">
          <ac:chgData name="Rachel Ann Lillywhite" userId="b0fe8be1-696a-4457-8be9-cc32cc53ebc9" providerId="ADAL" clId="{1BDD9141-86EC-40B8-98AB-DDB0DFFCCC77}" dt="2021-10-27T10:42:48.916" v="15442" actId="1076"/>
          <ac:spMkLst>
            <pc:docMk/>
            <pc:sldMk cId="4247234853" sldId="548"/>
            <ac:spMk id="7" creationId="{1652A6DE-4AE9-493A-B2F9-2EF97CD791E2}"/>
          </ac:spMkLst>
        </pc:spChg>
        <pc:spChg chg="mod">
          <ac:chgData name="Rachel Ann Lillywhite" userId="b0fe8be1-696a-4457-8be9-cc32cc53ebc9" providerId="ADAL" clId="{1BDD9141-86EC-40B8-98AB-DDB0DFFCCC77}" dt="2021-10-27T10:53:05.549" v="15565" actId="1037"/>
          <ac:spMkLst>
            <pc:docMk/>
            <pc:sldMk cId="4247234853" sldId="548"/>
            <ac:spMk id="8" creationId="{F6179A64-0787-48DA-88DC-8BB5760C74EB}"/>
          </ac:spMkLst>
        </pc:spChg>
        <pc:spChg chg="del">
          <ac:chgData name="Rachel Ann Lillywhite" userId="b0fe8be1-696a-4457-8be9-cc32cc53ebc9" providerId="ADAL" clId="{1BDD9141-86EC-40B8-98AB-DDB0DFFCCC77}" dt="2021-10-20T11:48:07.624" v="13879" actId="478"/>
          <ac:spMkLst>
            <pc:docMk/>
            <pc:sldMk cId="4247234853" sldId="548"/>
            <ac:spMk id="13" creationId="{C077EC3C-C38E-4802-BDC6-8693A4B5B927}"/>
          </ac:spMkLst>
        </pc:spChg>
        <pc:spChg chg="del">
          <ac:chgData name="Rachel Ann Lillywhite" userId="b0fe8be1-696a-4457-8be9-cc32cc53ebc9" providerId="ADAL" clId="{1BDD9141-86EC-40B8-98AB-DDB0DFFCCC77}" dt="2021-10-20T11:48:01.409" v="13878" actId="478"/>
          <ac:spMkLst>
            <pc:docMk/>
            <pc:sldMk cId="4247234853" sldId="548"/>
            <ac:spMk id="16" creationId="{A920C91C-647C-478A-9F64-4A2ADB5D54E8}"/>
          </ac:spMkLst>
        </pc:spChg>
        <pc:spChg chg="del">
          <ac:chgData name="Rachel Ann Lillywhite" userId="b0fe8be1-696a-4457-8be9-cc32cc53ebc9" providerId="ADAL" clId="{1BDD9141-86EC-40B8-98AB-DDB0DFFCCC77}" dt="2021-10-20T11:48:10.813" v="13880" actId="478"/>
          <ac:spMkLst>
            <pc:docMk/>
            <pc:sldMk cId="4247234853" sldId="548"/>
            <ac:spMk id="21" creationId="{0530D7CC-692E-4371-8B09-46F5D856D02C}"/>
          </ac:spMkLst>
        </pc:spChg>
        <pc:spChg chg="mod">
          <ac:chgData name="Rachel Ann Lillywhite" userId="b0fe8be1-696a-4457-8be9-cc32cc53ebc9" providerId="ADAL" clId="{1BDD9141-86EC-40B8-98AB-DDB0DFFCCC77}" dt="2021-10-20T11:49:15.487" v="13901" actId="1076"/>
          <ac:spMkLst>
            <pc:docMk/>
            <pc:sldMk cId="4247234853" sldId="548"/>
            <ac:spMk id="25" creationId="{8EFF8D1A-9B98-4167-9F7C-410D62B9E418}"/>
          </ac:spMkLst>
        </pc:spChg>
        <pc:spChg chg="add mod">
          <ac:chgData name="Rachel Ann Lillywhite" userId="b0fe8be1-696a-4457-8be9-cc32cc53ebc9" providerId="ADAL" clId="{1BDD9141-86EC-40B8-98AB-DDB0DFFCCC77}" dt="2021-10-20T11:48:34.191" v="13883" actId="1076"/>
          <ac:spMkLst>
            <pc:docMk/>
            <pc:sldMk cId="4247234853" sldId="548"/>
            <ac:spMk id="28" creationId="{D9686F18-4C1E-416C-80B6-7CB6B1C5D57C}"/>
          </ac:spMkLst>
        </pc:spChg>
        <pc:spChg chg="add mod">
          <ac:chgData name="Rachel Ann Lillywhite" userId="b0fe8be1-696a-4457-8be9-cc32cc53ebc9" providerId="ADAL" clId="{1BDD9141-86EC-40B8-98AB-DDB0DFFCCC77}" dt="2021-10-21T13:38:22.386" v="14887" actId="20577"/>
          <ac:spMkLst>
            <pc:docMk/>
            <pc:sldMk cId="4247234853" sldId="548"/>
            <ac:spMk id="29" creationId="{0D14CEED-C378-4238-8F69-66B6E9E01A0C}"/>
          </ac:spMkLst>
        </pc:spChg>
        <pc:spChg chg="add mod">
          <ac:chgData name="Rachel Ann Lillywhite" userId="b0fe8be1-696a-4457-8be9-cc32cc53ebc9" providerId="ADAL" clId="{1BDD9141-86EC-40B8-98AB-DDB0DFFCCC77}" dt="2021-10-21T13:38:25.278" v="14888" actId="20577"/>
          <ac:spMkLst>
            <pc:docMk/>
            <pc:sldMk cId="4247234853" sldId="548"/>
            <ac:spMk id="30" creationId="{C39668A3-A7FE-4A46-8893-CFF31020C235}"/>
          </ac:spMkLst>
        </pc:spChg>
        <pc:spChg chg="add mod">
          <ac:chgData name="Rachel Ann Lillywhite" userId="b0fe8be1-696a-4457-8be9-cc32cc53ebc9" providerId="ADAL" clId="{1BDD9141-86EC-40B8-98AB-DDB0DFFCCC77}" dt="2021-10-27T10:57:06.218" v="15619" actId="20577"/>
          <ac:spMkLst>
            <pc:docMk/>
            <pc:sldMk cId="4247234853" sldId="548"/>
            <ac:spMk id="31" creationId="{5BD336B8-5076-4253-B494-220AB3886A36}"/>
          </ac:spMkLst>
        </pc:spChg>
        <pc:spChg chg="add mod">
          <ac:chgData name="Rachel Ann Lillywhite" userId="b0fe8be1-696a-4457-8be9-cc32cc53ebc9" providerId="ADAL" clId="{1BDD9141-86EC-40B8-98AB-DDB0DFFCCC77}" dt="2021-10-27T10:53:05.549" v="15565" actId="1037"/>
          <ac:spMkLst>
            <pc:docMk/>
            <pc:sldMk cId="4247234853" sldId="548"/>
            <ac:spMk id="32" creationId="{C371834B-9BD9-431C-A7F4-DF6F90B10CA2}"/>
          </ac:spMkLst>
        </pc:spChg>
        <pc:spChg chg="add mod">
          <ac:chgData name="Rachel Ann Lillywhite" userId="b0fe8be1-696a-4457-8be9-cc32cc53ebc9" providerId="ADAL" clId="{1BDD9141-86EC-40B8-98AB-DDB0DFFCCC77}" dt="2021-10-27T10:43:17.338" v="15452" actId="1037"/>
          <ac:spMkLst>
            <pc:docMk/>
            <pc:sldMk cId="4247234853" sldId="548"/>
            <ac:spMk id="33" creationId="{3F74F463-D708-4FE0-A2B3-E405D8DF786C}"/>
          </ac:spMkLst>
        </pc:spChg>
        <pc:spChg chg="add del mod">
          <ac:chgData name="Rachel Ann Lillywhite" userId="b0fe8be1-696a-4457-8be9-cc32cc53ebc9" providerId="ADAL" clId="{1BDD9141-86EC-40B8-98AB-DDB0DFFCCC77}" dt="2021-10-27T10:41:54.397" v="15418"/>
          <ac:spMkLst>
            <pc:docMk/>
            <pc:sldMk cId="4247234853" sldId="548"/>
            <ac:spMk id="34" creationId="{7990AF2C-7069-4C65-852C-F12F8A107FB0}"/>
          </ac:spMkLst>
        </pc:spChg>
        <pc:spChg chg="add mod">
          <ac:chgData name="Rachel Ann Lillywhite" userId="b0fe8be1-696a-4457-8be9-cc32cc53ebc9" providerId="ADAL" clId="{1BDD9141-86EC-40B8-98AB-DDB0DFFCCC77}" dt="2021-10-27T10:43:17.338" v="15452" actId="1037"/>
          <ac:spMkLst>
            <pc:docMk/>
            <pc:sldMk cId="4247234853" sldId="548"/>
            <ac:spMk id="35" creationId="{620F65A9-6AA2-406A-8C88-0265C81F3FAA}"/>
          </ac:spMkLst>
        </pc:spChg>
        <pc:grpChg chg="mod">
          <ac:chgData name="Rachel Ann Lillywhite" userId="b0fe8be1-696a-4457-8be9-cc32cc53ebc9" providerId="ADAL" clId="{1BDD9141-86EC-40B8-98AB-DDB0DFFCCC77}" dt="2021-10-20T11:49:00.079" v="13898" actId="1076"/>
          <ac:grpSpMkLst>
            <pc:docMk/>
            <pc:sldMk cId="4247234853" sldId="548"/>
            <ac:grpSpMk id="3" creationId="{B03941FA-39F6-4EC7-81A3-76908C00767E}"/>
          </ac:grpSpMkLst>
        </pc:grpChg>
        <pc:picChg chg="add del mod">
          <ac:chgData name="Rachel Ann Lillywhite" userId="b0fe8be1-696a-4457-8be9-cc32cc53ebc9" providerId="ADAL" clId="{1BDD9141-86EC-40B8-98AB-DDB0DFFCCC77}" dt="2021-10-20T11:47:49.029" v="13877" actId="478"/>
          <ac:picMkLst>
            <pc:docMk/>
            <pc:sldMk cId="4247234853" sldId="548"/>
            <ac:picMk id="6" creationId="{B4283D10-1450-4415-9F62-A16956C80028}"/>
          </ac:picMkLst>
        </pc:picChg>
        <pc:picChg chg="add del mod">
          <ac:chgData name="Rachel Ann Lillywhite" userId="b0fe8be1-696a-4457-8be9-cc32cc53ebc9" providerId="ADAL" clId="{1BDD9141-86EC-40B8-98AB-DDB0DFFCCC77}" dt="2021-10-27T10:56:33.049" v="15616" actId="478"/>
          <ac:picMkLst>
            <pc:docMk/>
            <pc:sldMk cId="4247234853" sldId="548"/>
            <ac:picMk id="36" creationId="{98B2CE84-560D-4630-B5D4-9608E5EB298C}"/>
          </ac:picMkLst>
        </pc:picChg>
        <pc:picChg chg="add del mod">
          <ac:chgData name="Rachel Ann Lillywhite" userId="b0fe8be1-696a-4457-8be9-cc32cc53ebc9" providerId="ADAL" clId="{1BDD9141-86EC-40B8-98AB-DDB0DFFCCC77}" dt="2021-10-27T10:52:29.581" v="15551"/>
          <ac:picMkLst>
            <pc:docMk/>
            <pc:sldMk cId="4247234853" sldId="548"/>
            <ac:picMk id="37" creationId="{5299AB13-343A-445E-B91B-6054C1B5BC24}"/>
          </ac:picMkLst>
        </pc:picChg>
        <pc:picChg chg="add del mod">
          <ac:chgData name="Rachel Ann Lillywhite" userId="b0fe8be1-696a-4457-8be9-cc32cc53ebc9" providerId="ADAL" clId="{1BDD9141-86EC-40B8-98AB-DDB0DFFCCC77}" dt="2021-10-27T10:52:46.874" v="15557" actId="478"/>
          <ac:picMkLst>
            <pc:docMk/>
            <pc:sldMk cId="4247234853" sldId="548"/>
            <ac:picMk id="38" creationId="{4BA5C275-EC58-4084-A8BB-317F93FD8917}"/>
          </ac:picMkLst>
        </pc:picChg>
        <pc:picChg chg="add del mod">
          <ac:chgData name="Rachel Ann Lillywhite" userId="b0fe8be1-696a-4457-8be9-cc32cc53ebc9" providerId="ADAL" clId="{1BDD9141-86EC-40B8-98AB-DDB0DFFCCC77}" dt="2021-10-27T10:56:35.623" v="15617" actId="478"/>
          <ac:picMkLst>
            <pc:docMk/>
            <pc:sldMk cId="4247234853" sldId="548"/>
            <ac:picMk id="39" creationId="{392F6DF0-A73A-4F7E-ABA1-831758236D46}"/>
          </ac:picMkLst>
        </pc:picChg>
        <pc:picChg chg="add mod">
          <ac:chgData name="Rachel Ann Lillywhite" userId="b0fe8be1-696a-4457-8be9-cc32cc53ebc9" providerId="ADAL" clId="{1BDD9141-86EC-40B8-98AB-DDB0DFFCCC77}" dt="2021-10-27T10:56:36.371" v="15618"/>
          <ac:picMkLst>
            <pc:docMk/>
            <pc:sldMk cId="4247234853" sldId="548"/>
            <ac:picMk id="40" creationId="{50DCC892-7A33-4ABD-9E5E-B354A935EED7}"/>
          </ac:picMkLst>
        </pc:picChg>
      </pc:sldChg>
      <pc:sldChg chg="add del">
        <pc:chgData name="Rachel Ann Lillywhite" userId="b0fe8be1-696a-4457-8be9-cc32cc53ebc9" providerId="ADAL" clId="{1BDD9141-86EC-40B8-98AB-DDB0DFFCCC77}" dt="2021-10-20T11:51:12.273" v="14017" actId="2696"/>
        <pc:sldMkLst>
          <pc:docMk/>
          <pc:sldMk cId="1815534055" sldId="549"/>
        </pc:sldMkLst>
      </pc:sldChg>
      <pc:sldChg chg="addSp modSp add del mod setBg">
        <pc:chgData name="Rachel Ann Lillywhite" userId="b0fe8be1-696a-4457-8be9-cc32cc53ebc9" providerId="ADAL" clId="{1BDD9141-86EC-40B8-98AB-DDB0DFFCCC77}" dt="2021-10-20T14:13:17.192" v="14551" actId="47"/>
        <pc:sldMkLst>
          <pc:docMk/>
          <pc:sldMk cId="2659974231" sldId="549"/>
        </pc:sldMkLst>
        <pc:spChg chg="mod">
          <ac:chgData name="Rachel Ann Lillywhite" userId="b0fe8be1-696a-4457-8be9-cc32cc53ebc9" providerId="ADAL" clId="{1BDD9141-86EC-40B8-98AB-DDB0DFFCCC77}" dt="2021-10-20T12:16:11.951" v="14463" actId="1076"/>
          <ac:spMkLst>
            <pc:docMk/>
            <pc:sldMk cId="2659974231" sldId="549"/>
            <ac:spMk id="31" creationId="{5BD336B8-5076-4253-B494-220AB3886A36}"/>
          </ac:spMkLst>
        </pc:spChg>
        <pc:spChg chg="add mod">
          <ac:chgData name="Rachel Ann Lillywhite" userId="b0fe8be1-696a-4457-8be9-cc32cc53ebc9" providerId="ADAL" clId="{1BDD9141-86EC-40B8-98AB-DDB0DFFCCC77}" dt="2021-10-20T12:15:47.922" v="14427" actId="20577"/>
          <ac:spMkLst>
            <pc:docMk/>
            <pc:sldMk cId="2659974231" sldId="549"/>
            <ac:spMk id="32" creationId="{2D3746DA-D8EB-4946-953F-16A13A81EB79}"/>
          </ac:spMkLst>
        </pc:spChg>
      </pc:sldChg>
      <pc:sldChg chg="addSp delSp modSp add mod ord">
        <pc:chgData name="Rachel Ann Lillywhite" userId="b0fe8be1-696a-4457-8be9-cc32cc53ebc9" providerId="ADAL" clId="{1BDD9141-86EC-40B8-98AB-DDB0DFFCCC77}" dt="2021-10-27T10:57:50.212" v="15632" actId="1035"/>
        <pc:sldMkLst>
          <pc:docMk/>
          <pc:sldMk cId="161739632" sldId="550"/>
        </pc:sldMkLst>
        <pc:spChg chg="del mod">
          <ac:chgData name="Rachel Ann Lillywhite" userId="b0fe8be1-696a-4457-8be9-cc32cc53ebc9" providerId="ADAL" clId="{1BDD9141-86EC-40B8-98AB-DDB0DFFCCC77}" dt="2021-10-27T10:15:58.425" v="15331" actId="478"/>
          <ac:spMkLst>
            <pc:docMk/>
            <pc:sldMk cId="161739632" sldId="550"/>
            <ac:spMk id="8" creationId="{F6179A64-0787-48DA-88DC-8BB5760C74EB}"/>
          </ac:spMkLst>
        </pc:spChg>
        <pc:spChg chg="mod">
          <ac:chgData name="Rachel Ann Lillywhite" userId="b0fe8be1-696a-4457-8be9-cc32cc53ebc9" providerId="ADAL" clId="{1BDD9141-86EC-40B8-98AB-DDB0DFFCCC77}" dt="2021-10-21T14:55:32.742" v="15013" actId="20577"/>
          <ac:spMkLst>
            <pc:docMk/>
            <pc:sldMk cId="161739632" sldId="550"/>
            <ac:spMk id="29" creationId="{0D14CEED-C378-4238-8F69-66B6E9E01A0C}"/>
          </ac:spMkLst>
        </pc:spChg>
        <pc:spChg chg="mod">
          <ac:chgData name="Rachel Ann Lillywhite" userId="b0fe8be1-696a-4457-8be9-cc32cc53ebc9" providerId="ADAL" clId="{1BDD9141-86EC-40B8-98AB-DDB0DFFCCC77}" dt="2021-10-21T14:55:35.689" v="15015" actId="20577"/>
          <ac:spMkLst>
            <pc:docMk/>
            <pc:sldMk cId="161739632" sldId="550"/>
            <ac:spMk id="30" creationId="{C39668A3-A7FE-4A46-8893-CFF31020C235}"/>
          </ac:spMkLst>
        </pc:spChg>
        <pc:spChg chg="del mod">
          <ac:chgData name="Rachel Ann Lillywhite" userId="b0fe8be1-696a-4457-8be9-cc32cc53ebc9" providerId="ADAL" clId="{1BDD9141-86EC-40B8-98AB-DDB0DFFCCC77}" dt="2021-10-27T10:45:14.990" v="15490" actId="478"/>
          <ac:spMkLst>
            <pc:docMk/>
            <pc:sldMk cId="161739632" sldId="550"/>
            <ac:spMk id="31" creationId="{5BD336B8-5076-4253-B494-220AB3886A36}"/>
          </ac:spMkLst>
        </pc:spChg>
        <pc:spChg chg="del mod">
          <ac:chgData name="Rachel Ann Lillywhite" userId="b0fe8be1-696a-4457-8be9-cc32cc53ebc9" providerId="ADAL" clId="{1BDD9141-86EC-40B8-98AB-DDB0DFFCCC77}" dt="2021-10-27T10:15:58.425" v="15331" actId="478"/>
          <ac:spMkLst>
            <pc:docMk/>
            <pc:sldMk cId="161739632" sldId="550"/>
            <ac:spMk id="32" creationId="{C371834B-9BD9-431C-A7F4-DF6F90B10CA2}"/>
          </ac:spMkLst>
        </pc:spChg>
        <pc:spChg chg="add del mod">
          <ac:chgData name="Rachel Ann Lillywhite" userId="b0fe8be1-696a-4457-8be9-cc32cc53ebc9" providerId="ADAL" clId="{1BDD9141-86EC-40B8-98AB-DDB0DFFCCC77}" dt="2021-10-27T10:53:49.104" v="15577" actId="478"/>
          <ac:spMkLst>
            <pc:docMk/>
            <pc:sldMk cId="161739632" sldId="550"/>
            <ac:spMk id="33" creationId="{C1409146-E55C-416E-9635-A2D2595FF15E}"/>
          </ac:spMkLst>
        </pc:spChg>
        <pc:spChg chg="add mod">
          <ac:chgData name="Rachel Ann Lillywhite" userId="b0fe8be1-696a-4457-8be9-cc32cc53ebc9" providerId="ADAL" clId="{1BDD9141-86EC-40B8-98AB-DDB0DFFCCC77}" dt="2021-10-27T10:54:50.986" v="15604" actId="1038"/>
          <ac:spMkLst>
            <pc:docMk/>
            <pc:sldMk cId="161739632" sldId="550"/>
            <ac:spMk id="34" creationId="{BAC54D14-3EED-41EF-9B27-2D7FDD66B7FF}"/>
          </ac:spMkLst>
        </pc:spChg>
        <pc:spChg chg="add del mod">
          <ac:chgData name="Rachel Ann Lillywhite" userId="b0fe8be1-696a-4457-8be9-cc32cc53ebc9" providerId="ADAL" clId="{1BDD9141-86EC-40B8-98AB-DDB0DFFCCC77}" dt="2021-10-27T10:54:50.986" v="15604" actId="1038"/>
          <ac:spMkLst>
            <pc:docMk/>
            <pc:sldMk cId="161739632" sldId="550"/>
            <ac:spMk id="35" creationId="{71D17761-CFB9-45D1-8583-6635C10DB1C8}"/>
          </ac:spMkLst>
        </pc:spChg>
        <pc:spChg chg="add mod">
          <ac:chgData name="Rachel Ann Lillywhite" userId="b0fe8be1-696a-4457-8be9-cc32cc53ebc9" providerId="ADAL" clId="{1BDD9141-86EC-40B8-98AB-DDB0DFFCCC77}" dt="2021-10-27T10:57:43.565" v="15631" actId="1036"/>
          <ac:spMkLst>
            <pc:docMk/>
            <pc:sldMk cId="161739632" sldId="550"/>
            <ac:spMk id="36" creationId="{EAFB82FB-3A00-4971-8396-37CBBFCEECCD}"/>
          </ac:spMkLst>
        </pc:spChg>
        <pc:spChg chg="add del mod">
          <ac:chgData name="Rachel Ann Lillywhite" userId="b0fe8be1-696a-4457-8be9-cc32cc53ebc9" providerId="ADAL" clId="{1BDD9141-86EC-40B8-98AB-DDB0DFFCCC77}" dt="2021-10-27T10:44:18.771" v="15478" actId="478"/>
          <ac:spMkLst>
            <pc:docMk/>
            <pc:sldMk cId="161739632" sldId="550"/>
            <ac:spMk id="37" creationId="{966464E3-D2B6-4C6C-8BA1-2BB5A264290B}"/>
          </ac:spMkLst>
        </pc:spChg>
        <pc:spChg chg="add mod">
          <ac:chgData name="Rachel Ann Lillywhite" userId="b0fe8be1-696a-4457-8be9-cc32cc53ebc9" providerId="ADAL" clId="{1BDD9141-86EC-40B8-98AB-DDB0DFFCCC77}" dt="2021-10-27T10:57:43.565" v="15631" actId="1036"/>
          <ac:spMkLst>
            <pc:docMk/>
            <pc:sldMk cId="161739632" sldId="550"/>
            <ac:spMk id="38" creationId="{4BDAE3F1-268E-493A-A4CE-A082C3A0C868}"/>
          </ac:spMkLst>
        </pc:spChg>
        <pc:spChg chg="add mod">
          <ac:chgData name="Rachel Ann Lillywhite" userId="b0fe8be1-696a-4457-8be9-cc32cc53ebc9" providerId="ADAL" clId="{1BDD9141-86EC-40B8-98AB-DDB0DFFCCC77}" dt="2021-10-27T10:57:50.212" v="15632" actId="1035"/>
          <ac:spMkLst>
            <pc:docMk/>
            <pc:sldMk cId="161739632" sldId="550"/>
            <ac:spMk id="39" creationId="{C4630C08-F768-42BC-B188-54EACEED6C1A}"/>
          </ac:spMkLst>
        </pc:spChg>
        <pc:picChg chg="add mod">
          <ac:chgData name="Rachel Ann Lillywhite" userId="b0fe8be1-696a-4457-8be9-cc32cc53ebc9" providerId="ADAL" clId="{1BDD9141-86EC-40B8-98AB-DDB0DFFCCC77}" dt="2021-10-27T10:56:22.572" v="15615" actId="14100"/>
          <ac:picMkLst>
            <pc:docMk/>
            <pc:sldMk cId="161739632" sldId="550"/>
            <ac:picMk id="40" creationId="{900B4026-5815-42E6-A60E-4A555D7992E5}"/>
          </ac:picMkLst>
        </pc:picChg>
        <pc:picChg chg="add del mod">
          <ac:chgData name="Rachel Ann Lillywhite" userId="b0fe8be1-696a-4457-8be9-cc32cc53ebc9" providerId="ADAL" clId="{1BDD9141-86EC-40B8-98AB-DDB0DFFCCC77}" dt="2021-10-27T10:55:36.386" v="15613" actId="478"/>
          <ac:picMkLst>
            <pc:docMk/>
            <pc:sldMk cId="161739632" sldId="550"/>
            <ac:picMk id="41" creationId="{3B1255FE-80E8-497F-BF88-9880B1EB98BD}"/>
          </ac:picMkLst>
        </pc:picChg>
        <pc:picChg chg="add del mod">
          <ac:chgData name="Rachel Ann Lillywhite" userId="b0fe8be1-696a-4457-8be9-cc32cc53ebc9" providerId="ADAL" clId="{1BDD9141-86EC-40B8-98AB-DDB0DFFCCC77}" dt="2021-10-27T10:53:26.646" v="15567" actId="478"/>
          <ac:picMkLst>
            <pc:docMk/>
            <pc:sldMk cId="161739632" sldId="550"/>
            <ac:picMk id="3074" creationId="{52982530-0741-49CA-B2EA-665B02240C2F}"/>
          </ac:picMkLst>
        </pc:picChg>
      </pc:sldChg>
      <pc:sldChg chg="addSp delSp modSp add mod">
        <pc:chgData name="Rachel Ann Lillywhite" userId="b0fe8be1-696a-4457-8be9-cc32cc53ebc9" providerId="ADAL" clId="{1BDD9141-86EC-40B8-98AB-DDB0DFFCCC77}" dt="2021-10-27T10:48:52.410" v="15531" actId="1038"/>
        <pc:sldMkLst>
          <pc:docMk/>
          <pc:sldMk cId="1268835418" sldId="551"/>
        </pc:sldMkLst>
        <pc:spChg chg="add del mod">
          <ac:chgData name="Rachel Ann Lillywhite" userId="b0fe8be1-696a-4457-8be9-cc32cc53ebc9" providerId="ADAL" clId="{1BDD9141-86EC-40B8-98AB-DDB0DFFCCC77}" dt="2021-10-20T14:26:00.414" v="14632" actId="478"/>
          <ac:spMkLst>
            <pc:docMk/>
            <pc:sldMk cId="1268835418" sldId="551"/>
            <ac:spMk id="2" creationId="{15621D67-E437-40D2-B1C2-04B39796D123}"/>
          </ac:spMkLst>
        </pc:spChg>
        <pc:spChg chg="del">
          <ac:chgData name="Rachel Ann Lillywhite" userId="b0fe8be1-696a-4457-8be9-cc32cc53ebc9" providerId="ADAL" clId="{1BDD9141-86EC-40B8-98AB-DDB0DFFCCC77}" dt="2021-10-20T14:15:03.844" v="14567" actId="478"/>
          <ac:spMkLst>
            <pc:docMk/>
            <pc:sldMk cId="1268835418" sldId="551"/>
            <ac:spMk id="3" creationId="{FBBA459F-2983-4C34-8656-6AFFE146681B}"/>
          </ac:spMkLst>
        </pc:spChg>
        <pc:spChg chg="add mod">
          <ac:chgData name="Rachel Ann Lillywhite" userId="b0fe8be1-696a-4457-8be9-cc32cc53ebc9" providerId="ADAL" clId="{1BDD9141-86EC-40B8-98AB-DDB0DFFCCC77}" dt="2021-10-27T10:48:52.410" v="15531" actId="1038"/>
          <ac:spMkLst>
            <pc:docMk/>
            <pc:sldMk cId="1268835418" sldId="551"/>
            <ac:spMk id="17" creationId="{73BDBA44-8998-4751-852F-521738EEF861}"/>
          </ac:spMkLst>
        </pc:spChg>
        <pc:spChg chg="add mod">
          <ac:chgData name="Rachel Ann Lillywhite" userId="b0fe8be1-696a-4457-8be9-cc32cc53ebc9" providerId="ADAL" clId="{1BDD9141-86EC-40B8-98AB-DDB0DFFCCC77}" dt="2021-10-27T10:48:52.410" v="15531" actId="1038"/>
          <ac:spMkLst>
            <pc:docMk/>
            <pc:sldMk cId="1268835418" sldId="551"/>
            <ac:spMk id="18" creationId="{3126EB63-ED12-40AB-85D9-665200F166CC}"/>
          </ac:spMkLst>
        </pc:spChg>
        <pc:spChg chg="add mod">
          <ac:chgData name="Rachel Ann Lillywhite" userId="b0fe8be1-696a-4457-8be9-cc32cc53ebc9" providerId="ADAL" clId="{1BDD9141-86EC-40B8-98AB-DDB0DFFCCC77}" dt="2021-10-27T10:48:52.410" v="15531" actId="1038"/>
          <ac:spMkLst>
            <pc:docMk/>
            <pc:sldMk cId="1268835418" sldId="551"/>
            <ac:spMk id="19" creationId="{72948929-5295-400B-A2A6-4E3D9B2AAC81}"/>
          </ac:spMkLst>
        </pc:spChg>
        <pc:grpChg chg="del">
          <ac:chgData name="Rachel Ann Lillywhite" userId="b0fe8be1-696a-4457-8be9-cc32cc53ebc9" providerId="ADAL" clId="{1BDD9141-86EC-40B8-98AB-DDB0DFFCCC77}" dt="2021-10-20T14:15:07.795" v="14568" actId="478"/>
          <ac:grpSpMkLst>
            <pc:docMk/>
            <pc:sldMk cId="1268835418" sldId="551"/>
            <ac:grpSpMk id="4" creationId="{22D5371F-961C-497F-BB76-759EB99F89CC}"/>
          </ac:grpSpMkLst>
        </pc:grpChg>
        <pc:picChg chg="add mod">
          <ac:chgData name="Rachel Ann Lillywhite" userId="b0fe8be1-696a-4457-8be9-cc32cc53ebc9" providerId="ADAL" clId="{1BDD9141-86EC-40B8-98AB-DDB0DFFCCC77}" dt="2021-10-27T10:48:52.410" v="15531" actId="1038"/>
          <ac:picMkLst>
            <pc:docMk/>
            <pc:sldMk cId="1268835418" sldId="551"/>
            <ac:picMk id="3" creationId="{CCCE90B9-BABD-4CDE-8398-68128EF1BE66}"/>
          </ac:picMkLst>
        </pc:picChg>
        <pc:picChg chg="del">
          <ac:chgData name="Rachel Ann Lillywhite" userId="b0fe8be1-696a-4457-8be9-cc32cc53ebc9" providerId="ADAL" clId="{1BDD9141-86EC-40B8-98AB-DDB0DFFCCC77}" dt="2021-10-20T14:15:25.691" v="14570" actId="478"/>
          <ac:picMkLst>
            <pc:docMk/>
            <pc:sldMk cId="1268835418" sldId="551"/>
            <ac:picMk id="6" creationId="{8C47DF46-596A-478E-AE2A-FA33DCB5F76A}"/>
          </ac:picMkLst>
        </pc:picChg>
        <pc:picChg chg="add mod">
          <ac:chgData name="Rachel Ann Lillywhite" userId="b0fe8be1-696a-4457-8be9-cc32cc53ebc9" providerId="ADAL" clId="{1BDD9141-86EC-40B8-98AB-DDB0DFFCCC77}" dt="2021-10-20T14:25:51.625" v="14631" actId="1036"/>
          <ac:picMkLst>
            <pc:docMk/>
            <pc:sldMk cId="1268835418" sldId="551"/>
            <ac:picMk id="7" creationId="{14C3C8EA-3860-4977-A3A7-2CE5B4EC05C3}"/>
          </ac:picMkLst>
        </pc:picChg>
        <pc:picChg chg="add del mod">
          <ac:chgData name="Rachel Ann Lillywhite" userId="b0fe8be1-696a-4457-8be9-cc32cc53ebc9" providerId="ADAL" clId="{1BDD9141-86EC-40B8-98AB-DDB0DFFCCC77}" dt="2021-10-27T10:47:31.045" v="15513" actId="478"/>
          <ac:picMkLst>
            <pc:docMk/>
            <pc:sldMk cId="1268835418" sldId="551"/>
            <ac:picMk id="12" creationId="{A3F76803-0845-4656-8446-4AB9E77E8244}"/>
          </ac:picMkLst>
        </pc:picChg>
        <pc:picChg chg="add mod">
          <ac:chgData name="Rachel Ann Lillywhite" userId="b0fe8be1-696a-4457-8be9-cc32cc53ebc9" providerId="ADAL" clId="{1BDD9141-86EC-40B8-98AB-DDB0DFFCCC77}" dt="2021-10-27T10:48:52.410" v="15531" actId="1038"/>
          <ac:picMkLst>
            <pc:docMk/>
            <pc:sldMk cId="1268835418" sldId="551"/>
            <ac:picMk id="14" creationId="{94A250FF-7426-4F50-A66B-4BEA4B74AB26}"/>
          </ac:picMkLst>
        </pc:picChg>
        <pc:picChg chg="add mod ord">
          <ac:chgData name="Rachel Ann Lillywhite" userId="b0fe8be1-696a-4457-8be9-cc32cc53ebc9" providerId="ADAL" clId="{1BDD9141-86EC-40B8-98AB-DDB0DFFCCC77}" dt="2021-10-27T10:48:52.410" v="15531" actId="1038"/>
          <ac:picMkLst>
            <pc:docMk/>
            <pc:sldMk cId="1268835418" sldId="551"/>
            <ac:picMk id="16" creationId="{91C56F7A-7F5A-4300-A263-9A9922A7A5C8}"/>
          </ac:picMkLst>
        </pc:picChg>
      </pc:sldChg>
      <pc:sldChg chg="addSp delSp modSp new mod ord modAnim">
        <pc:chgData name="Rachel Ann Lillywhite" userId="b0fe8be1-696a-4457-8be9-cc32cc53ebc9" providerId="ADAL" clId="{1BDD9141-86EC-40B8-98AB-DDB0DFFCCC77}" dt="2021-10-27T11:01:39.418" v="15646" actId="1076"/>
        <pc:sldMkLst>
          <pc:docMk/>
          <pc:sldMk cId="3649690299" sldId="552"/>
        </pc:sldMkLst>
        <pc:spChg chg="add mod">
          <ac:chgData name="Rachel Ann Lillywhite" userId="b0fe8be1-696a-4457-8be9-cc32cc53ebc9" providerId="ADAL" clId="{1BDD9141-86EC-40B8-98AB-DDB0DFFCCC77}" dt="2021-10-27T11:01:39.418" v="15646" actId="1076"/>
          <ac:spMkLst>
            <pc:docMk/>
            <pc:sldMk cId="3649690299" sldId="552"/>
            <ac:spMk id="8" creationId="{77C13EBB-66F1-4868-86FC-FD3061987923}"/>
          </ac:spMkLst>
        </pc:spChg>
        <pc:picChg chg="add del mod">
          <ac:chgData name="Rachel Ann Lillywhite" userId="b0fe8be1-696a-4457-8be9-cc32cc53ebc9" providerId="ADAL" clId="{1BDD9141-86EC-40B8-98AB-DDB0DFFCCC77}" dt="2021-10-27T10:38:17.694" v="15369" actId="478"/>
          <ac:picMkLst>
            <pc:docMk/>
            <pc:sldMk cId="3649690299" sldId="552"/>
            <ac:picMk id="5" creationId="{15E32F4C-33E1-4C5E-9DC6-4749951E1494}"/>
          </ac:picMkLst>
        </pc:picChg>
        <pc:picChg chg="add del mod">
          <ac:chgData name="Rachel Ann Lillywhite" userId="b0fe8be1-696a-4457-8be9-cc32cc53ebc9" providerId="ADAL" clId="{1BDD9141-86EC-40B8-98AB-DDB0DFFCCC77}" dt="2021-10-21T14:59:18.412" v="15029" actId="21"/>
          <ac:picMkLst>
            <pc:docMk/>
            <pc:sldMk cId="3649690299" sldId="552"/>
            <ac:picMk id="7" creationId="{569EB9F1-4146-4CC6-AAFA-A4B42598EB29}"/>
          </ac:picMkLst>
        </pc:picChg>
        <pc:picChg chg="add mod">
          <ac:chgData name="Rachel Ann Lillywhite" userId="b0fe8be1-696a-4457-8be9-cc32cc53ebc9" providerId="ADAL" clId="{1BDD9141-86EC-40B8-98AB-DDB0DFFCCC77}" dt="2021-10-27T11:01:28.264" v="15644" actId="14100"/>
          <ac:picMkLst>
            <pc:docMk/>
            <pc:sldMk cId="3649690299" sldId="552"/>
            <ac:picMk id="2050" creationId="{4E7E16CE-C765-4FDA-B921-6E4D548D3197}"/>
          </ac:picMkLst>
        </pc:picChg>
      </pc:sldChg>
      <pc:sldChg chg="addSp delSp modSp new mod modAnim">
        <pc:chgData name="Rachel Ann Lillywhite" userId="b0fe8be1-696a-4457-8be9-cc32cc53ebc9" providerId="ADAL" clId="{1BDD9141-86EC-40B8-98AB-DDB0DFFCCC77}" dt="2021-10-27T11:00:39.256" v="15643" actId="1076"/>
        <pc:sldMkLst>
          <pc:docMk/>
          <pc:sldMk cId="1314674085" sldId="553"/>
        </pc:sldMkLst>
        <pc:spChg chg="mod">
          <ac:chgData name="Rachel Ann Lillywhite" userId="b0fe8be1-696a-4457-8be9-cc32cc53ebc9" providerId="ADAL" clId="{1BDD9141-86EC-40B8-98AB-DDB0DFFCCC77}" dt="2021-10-21T15:14:35" v="15231" actId="1037"/>
          <ac:spMkLst>
            <pc:docMk/>
            <pc:sldMk cId="1314674085" sldId="553"/>
            <ac:spMk id="2" creationId="{32BFD04D-1127-4509-93A6-F28581301824}"/>
          </ac:spMkLst>
        </pc:spChg>
        <pc:spChg chg="mod">
          <ac:chgData name="Rachel Ann Lillywhite" userId="b0fe8be1-696a-4457-8be9-cc32cc53ebc9" providerId="ADAL" clId="{1BDD9141-86EC-40B8-98AB-DDB0DFFCCC77}" dt="2021-10-21T15:14:35" v="15231" actId="1037"/>
          <ac:spMkLst>
            <pc:docMk/>
            <pc:sldMk cId="1314674085" sldId="553"/>
            <ac:spMk id="3" creationId="{CE118F3A-CA9C-4BF3-AB1F-FB61F0B960B2}"/>
          </ac:spMkLst>
        </pc:spChg>
        <pc:spChg chg="add mod">
          <ac:chgData name="Rachel Ann Lillywhite" userId="b0fe8be1-696a-4457-8be9-cc32cc53ebc9" providerId="ADAL" clId="{1BDD9141-86EC-40B8-98AB-DDB0DFFCCC77}" dt="2021-10-27T11:00:39.256" v="15643" actId="1076"/>
          <ac:spMkLst>
            <pc:docMk/>
            <pc:sldMk cId="1314674085" sldId="553"/>
            <ac:spMk id="15" creationId="{F2744030-90D4-4AE7-9438-5108455B8E6E}"/>
          </ac:spMkLst>
        </pc:spChg>
        <pc:picChg chg="add mod ord">
          <ac:chgData name="Rachel Ann Lillywhite" userId="b0fe8be1-696a-4457-8be9-cc32cc53ebc9" providerId="ADAL" clId="{1BDD9141-86EC-40B8-98AB-DDB0DFFCCC77}" dt="2021-10-21T15:15:33.104" v="15232" actId="14100"/>
          <ac:picMkLst>
            <pc:docMk/>
            <pc:sldMk cId="1314674085" sldId="553"/>
            <ac:picMk id="5" creationId="{B2E55582-0081-4A83-8519-AB464614D5EA}"/>
          </ac:picMkLst>
        </pc:picChg>
        <pc:picChg chg="add mod ord">
          <ac:chgData name="Rachel Ann Lillywhite" userId="b0fe8be1-696a-4457-8be9-cc32cc53ebc9" providerId="ADAL" clId="{1BDD9141-86EC-40B8-98AB-DDB0DFFCCC77}" dt="2021-10-21T15:14:35" v="15231" actId="1037"/>
          <ac:picMkLst>
            <pc:docMk/>
            <pc:sldMk cId="1314674085" sldId="553"/>
            <ac:picMk id="7" creationId="{F3DC6057-452F-4D04-AE9B-8D64F6D0FF02}"/>
          </ac:picMkLst>
        </pc:picChg>
        <pc:picChg chg="add mod">
          <ac:chgData name="Rachel Ann Lillywhite" userId="b0fe8be1-696a-4457-8be9-cc32cc53ebc9" providerId="ADAL" clId="{1BDD9141-86EC-40B8-98AB-DDB0DFFCCC77}" dt="2021-10-21T15:14:35" v="15231" actId="1037"/>
          <ac:picMkLst>
            <pc:docMk/>
            <pc:sldMk cId="1314674085" sldId="553"/>
            <ac:picMk id="9" creationId="{6638D762-B6E5-4B48-945E-2893592DB5D5}"/>
          </ac:picMkLst>
        </pc:picChg>
        <pc:picChg chg="add del mod">
          <ac:chgData name="Rachel Ann Lillywhite" userId="b0fe8be1-696a-4457-8be9-cc32cc53ebc9" providerId="ADAL" clId="{1BDD9141-86EC-40B8-98AB-DDB0DFFCCC77}" dt="2021-10-21T15:10:48.216" v="15147" actId="478"/>
          <ac:picMkLst>
            <pc:docMk/>
            <pc:sldMk cId="1314674085" sldId="553"/>
            <ac:picMk id="10" creationId="{A13B135F-D2B5-4FF4-88A9-757CE528FCDF}"/>
          </ac:picMkLst>
        </pc:picChg>
        <pc:picChg chg="add mod">
          <ac:chgData name="Rachel Ann Lillywhite" userId="b0fe8be1-696a-4457-8be9-cc32cc53ebc9" providerId="ADAL" clId="{1BDD9141-86EC-40B8-98AB-DDB0DFFCCC77}" dt="2021-10-21T15:14:35" v="15231" actId="1037"/>
          <ac:picMkLst>
            <pc:docMk/>
            <pc:sldMk cId="1314674085" sldId="553"/>
            <ac:picMk id="12" creationId="{A920D68E-FABE-4FC1-9386-F8DD14E7DECB}"/>
          </ac:picMkLst>
        </pc:picChg>
        <pc:picChg chg="add mod ord">
          <ac:chgData name="Rachel Ann Lillywhite" userId="b0fe8be1-696a-4457-8be9-cc32cc53ebc9" providerId="ADAL" clId="{1BDD9141-86EC-40B8-98AB-DDB0DFFCCC77}" dt="2021-10-21T15:14:35" v="15231" actId="1037"/>
          <ac:picMkLst>
            <pc:docMk/>
            <pc:sldMk cId="1314674085" sldId="553"/>
            <ac:picMk id="14" creationId="{2FF0B9B8-18DD-43E5-A8DE-E91A6E9C2266}"/>
          </ac:picMkLst>
        </pc:picChg>
      </pc:sldChg>
      <pc:sldChg chg="addSp modSp new del mod">
        <pc:chgData name="Rachel Ann Lillywhite" userId="b0fe8be1-696a-4457-8be9-cc32cc53ebc9" providerId="ADAL" clId="{1BDD9141-86EC-40B8-98AB-DDB0DFFCCC77}" dt="2021-10-21T15:03:03.355" v="15034" actId="47"/>
        <pc:sldMkLst>
          <pc:docMk/>
          <pc:sldMk cId="2672767568" sldId="553"/>
        </pc:sldMkLst>
        <pc:picChg chg="add mod">
          <ac:chgData name="Rachel Ann Lillywhite" userId="b0fe8be1-696a-4457-8be9-cc32cc53ebc9" providerId="ADAL" clId="{1BDD9141-86EC-40B8-98AB-DDB0DFFCCC77}" dt="2021-10-21T14:59:37.129" v="15033" actId="14100"/>
          <ac:picMkLst>
            <pc:docMk/>
            <pc:sldMk cId="2672767568" sldId="553"/>
            <ac:picMk id="4" creationId="{7DDD6351-26F2-4DD1-BE9F-0E3082A9D04D}"/>
          </ac:picMkLst>
        </pc:picChg>
      </pc:sldChg>
    </pc:docChg>
  </pc:docChgLst>
  <pc:docChgLst>
    <pc:chgData name="Rachel Ann Lillywhite" userId="b0fe8be1-696a-4457-8be9-cc32cc53ebc9" providerId="ADAL" clId="{B4C363C4-5726-4E7D-8B87-2268A7CD9FFC}"/>
    <pc:docChg chg="undo custSel addSld delSld modSld sldOrd">
      <pc:chgData name="Rachel Ann Lillywhite" userId="b0fe8be1-696a-4457-8be9-cc32cc53ebc9" providerId="ADAL" clId="{B4C363C4-5726-4E7D-8B87-2268A7CD9FFC}" dt="2021-09-14T13:10:00.717" v="6343" actId="1076"/>
      <pc:docMkLst>
        <pc:docMk/>
      </pc:docMkLst>
      <pc:sldChg chg="addSp modSp">
        <pc:chgData name="Rachel Ann Lillywhite" userId="b0fe8be1-696a-4457-8be9-cc32cc53ebc9" providerId="ADAL" clId="{B4C363C4-5726-4E7D-8B87-2268A7CD9FFC}" dt="2021-09-06T20:34:57.880" v="5802" actId="14100"/>
        <pc:sldMkLst>
          <pc:docMk/>
          <pc:sldMk cId="0" sldId="256"/>
        </pc:sldMkLst>
        <pc:picChg chg="add mod">
          <ac:chgData name="Rachel Ann Lillywhite" userId="b0fe8be1-696a-4457-8be9-cc32cc53ebc9" providerId="ADAL" clId="{B4C363C4-5726-4E7D-8B87-2268A7CD9FFC}" dt="2021-09-06T20:34:57.880" v="5802" actId="14100"/>
          <ac:picMkLst>
            <pc:docMk/>
            <pc:sldMk cId="0" sldId="256"/>
            <ac:picMk id="1026" creationId="{14F1F80C-0A47-4C90-BE1C-ABA73147AE35}"/>
          </ac:picMkLst>
        </pc:picChg>
      </pc:sldChg>
      <pc:sldChg chg="del">
        <pc:chgData name="Rachel Ann Lillywhite" userId="b0fe8be1-696a-4457-8be9-cc32cc53ebc9" providerId="ADAL" clId="{B4C363C4-5726-4E7D-8B87-2268A7CD9FFC}" dt="2021-09-06T09:17:38.783" v="558" actId="47"/>
        <pc:sldMkLst>
          <pc:docMk/>
          <pc:sldMk cId="707987703" sldId="281"/>
        </pc:sldMkLst>
      </pc:sldChg>
      <pc:sldChg chg="del">
        <pc:chgData name="Rachel Ann Lillywhite" userId="b0fe8be1-696a-4457-8be9-cc32cc53ebc9" providerId="ADAL" clId="{B4C363C4-5726-4E7D-8B87-2268A7CD9FFC}" dt="2021-09-06T09:18:19.699" v="560" actId="47"/>
        <pc:sldMkLst>
          <pc:docMk/>
          <pc:sldMk cId="2202582377" sldId="295"/>
        </pc:sldMkLst>
      </pc:sldChg>
      <pc:sldChg chg="del">
        <pc:chgData name="Rachel Ann Lillywhite" userId="b0fe8be1-696a-4457-8be9-cc32cc53ebc9" providerId="ADAL" clId="{B4C363C4-5726-4E7D-8B87-2268A7CD9FFC}" dt="2021-09-06T09:23:38.419" v="776" actId="47"/>
        <pc:sldMkLst>
          <pc:docMk/>
          <pc:sldMk cId="2509077515" sldId="296"/>
        </pc:sldMkLst>
      </pc:sldChg>
      <pc:sldChg chg="del">
        <pc:chgData name="Rachel Ann Lillywhite" userId="b0fe8be1-696a-4457-8be9-cc32cc53ebc9" providerId="ADAL" clId="{B4C363C4-5726-4E7D-8B87-2268A7CD9FFC}" dt="2021-09-06T09:24:38.661" v="779" actId="2696"/>
        <pc:sldMkLst>
          <pc:docMk/>
          <pc:sldMk cId="156132998" sldId="298"/>
        </pc:sldMkLst>
      </pc:sldChg>
      <pc:sldChg chg="addSp delSp modSp add mod ord">
        <pc:chgData name="Rachel Ann Lillywhite" userId="b0fe8be1-696a-4457-8be9-cc32cc53ebc9" providerId="ADAL" clId="{B4C363C4-5726-4E7D-8B87-2268A7CD9FFC}" dt="2021-09-07T13:56:22.349" v="6029" actId="14100"/>
        <pc:sldMkLst>
          <pc:docMk/>
          <pc:sldMk cId="2832357303" sldId="298"/>
        </pc:sldMkLst>
        <pc:spChg chg="add del mod">
          <ac:chgData name="Rachel Ann Lillywhite" userId="b0fe8be1-696a-4457-8be9-cc32cc53ebc9" providerId="ADAL" clId="{B4C363C4-5726-4E7D-8B87-2268A7CD9FFC}" dt="2021-09-06T09:25:15.338" v="808" actId="478"/>
          <ac:spMkLst>
            <pc:docMk/>
            <pc:sldMk cId="2832357303" sldId="298"/>
            <ac:spMk id="3" creationId="{FD0351B4-5232-4BE7-874E-A67ACCF3C361}"/>
          </ac:spMkLst>
        </pc:spChg>
        <pc:spChg chg="add mod">
          <ac:chgData name="Rachel Ann Lillywhite" userId="b0fe8be1-696a-4457-8be9-cc32cc53ebc9" providerId="ADAL" clId="{B4C363C4-5726-4E7D-8B87-2268A7CD9FFC}" dt="2021-09-07T13:55:10.965" v="5987" actId="20577"/>
          <ac:spMkLst>
            <pc:docMk/>
            <pc:sldMk cId="2832357303" sldId="298"/>
            <ac:spMk id="5" creationId="{97FE5BA9-0A6E-436D-AA4D-4A62C69BC372}"/>
          </ac:spMkLst>
        </pc:spChg>
        <pc:spChg chg="del">
          <ac:chgData name="Rachel Ann Lillywhite" userId="b0fe8be1-696a-4457-8be9-cc32cc53ebc9" providerId="ADAL" clId="{B4C363C4-5726-4E7D-8B87-2268A7CD9FFC}" dt="2021-09-06T20:20:19.222" v="5538" actId="478"/>
          <ac:spMkLst>
            <pc:docMk/>
            <pc:sldMk cId="2832357303" sldId="298"/>
            <ac:spMk id="6" creationId="{327C2BDE-9A61-4E56-B13A-E2BB5469A744}"/>
          </ac:spMkLst>
        </pc:spChg>
        <pc:spChg chg="add mod">
          <ac:chgData name="Rachel Ann Lillywhite" userId="b0fe8be1-696a-4457-8be9-cc32cc53ebc9" providerId="ADAL" clId="{B4C363C4-5726-4E7D-8B87-2268A7CD9FFC}" dt="2021-09-07T13:53:31.073" v="5928" actId="20577"/>
          <ac:spMkLst>
            <pc:docMk/>
            <pc:sldMk cId="2832357303" sldId="298"/>
            <ac:spMk id="7" creationId="{DE2A3A0F-9023-42BC-B1F6-53503397FDF9}"/>
          </ac:spMkLst>
        </pc:spChg>
        <pc:spChg chg="add del mod">
          <ac:chgData name="Rachel Ann Lillywhite" userId="b0fe8be1-696a-4457-8be9-cc32cc53ebc9" providerId="ADAL" clId="{B4C363C4-5726-4E7D-8B87-2268A7CD9FFC}" dt="2021-09-06T20:20:25.279" v="5540" actId="478"/>
          <ac:spMkLst>
            <pc:docMk/>
            <pc:sldMk cId="2832357303" sldId="298"/>
            <ac:spMk id="8" creationId="{D9D89D7B-9DB9-408B-B01D-F32B99561797}"/>
          </ac:spMkLst>
        </pc:spChg>
        <pc:spChg chg="add mod">
          <ac:chgData name="Rachel Ann Lillywhite" userId="b0fe8be1-696a-4457-8be9-cc32cc53ebc9" providerId="ADAL" clId="{B4C363C4-5726-4E7D-8B87-2268A7CD9FFC}" dt="2021-09-06T20:20:26.015" v="5541"/>
          <ac:spMkLst>
            <pc:docMk/>
            <pc:sldMk cId="2832357303" sldId="298"/>
            <ac:spMk id="9" creationId="{A536D911-1F17-486B-B970-95662741F34A}"/>
          </ac:spMkLst>
        </pc:spChg>
        <pc:spChg chg="add mod">
          <ac:chgData name="Rachel Ann Lillywhite" userId="b0fe8be1-696a-4457-8be9-cc32cc53ebc9" providerId="ADAL" clId="{B4C363C4-5726-4E7D-8B87-2268A7CD9FFC}" dt="2021-09-07T13:56:12.542" v="6026" actId="122"/>
          <ac:spMkLst>
            <pc:docMk/>
            <pc:sldMk cId="2832357303" sldId="298"/>
            <ac:spMk id="10" creationId="{5A4E947C-9D51-46B6-9CE1-67D70D74A604}"/>
          </ac:spMkLst>
        </pc:spChg>
        <pc:spChg chg="add mod">
          <ac:chgData name="Rachel Ann Lillywhite" userId="b0fe8be1-696a-4457-8be9-cc32cc53ebc9" providerId="ADAL" clId="{B4C363C4-5726-4E7D-8B87-2268A7CD9FFC}" dt="2021-09-07T13:56:22.349" v="6029" actId="14100"/>
          <ac:spMkLst>
            <pc:docMk/>
            <pc:sldMk cId="2832357303" sldId="298"/>
            <ac:spMk id="11" creationId="{1E249E40-6F0B-4C70-A9A8-063C7D9B30EF}"/>
          </ac:spMkLst>
        </pc:spChg>
        <pc:spChg chg="add mod">
          <ac:chgData name="Rachel Ann Lillywhite" userId="b0fe8be1-696a-4457-8be9-cc32cc53ebc9" providerId="ADAL" clId="{B4C363C4-5726-4E7D-8B87-2268A7CD9FFC}" dt="2021-09-06T20:20:26.015" v="5541"/>
          <ac:spMkLst>
            <pc:docMk/>
            <pc:sldMk cId="2832357303" sldId="298"/>
            <ac:spMk id="12" creationId="{8182F511-55FC-474D-B9F4-2A36E4B63982}"/>
          </ac:spMkLst>
        </pc:spChg>
        <pc:spChg chg="add mod">
          <ac:chgData name="Rachel Ann Lillywhite" userId="b0fe8be1-696a-4457-8be9-cc32cc53ebc9" providerId="ADAL" clId="{B4C363C4-5726-4E7D-8B87-2268A7CD9FFC}" dt="2021-09-06T20:20:26.015" v="5541"/>
          <ac:spMkLst>
            <pc:docMk/>
            <pc:sldMk cId="2832357303" sldId="298"/>
            <ac:spMk id="13" creationId="{AD619AF6-761E-4154-9B62-DBB64D67B8DB}"/>
          </ac:spMkLst>
        </pc:spChg>
        <pc:spChg chg="add mod">
          <ac:chgData name="Rachel Ann Lillywhite" userId="b0fe8be1-696a-4457-8be9-cc32cc53ebc9" providerId="ADAL" clId="{B4C363C4-5726-4E7D-8B87-2268A7CD9FFC}" dt="2021-09-06T20:20:26.015" v="5541"/>
          <ac:spMkLst>
            <pc:docMk/>
            <pc:sldMk cId="2832357303" sldId="298"/>
            <ac:spMk id="14" creationId="{B323EE0B-EF67-404B-A25E-90080EFAA414}"/>
          </ac:spMkLst>
        </pc:spChg>
        <pc:spChg chg="add mod">
          <ac:chgData name="Rachel Ann Lillywhite" userId="b0fe8be1-696a-4457-8be9-cc32cc53ebc9" providerId="ADAL" clId="{B4C363C4-5726-4E7D-8B87-2268A7CD9FFC}" dt="2021-09-06T20:20:26.015" v="5541"/>
          <ac:spMkLst>
            <pc:docMk/>
            <pc:sldMk cId="2832357303" sldId="298"/>
            <ac:spMk id="15" creationId="{67DFAC3A-3F55-4E9D-903E-03B36022697A}"/>
          </ac:spMkLst>
        </pc:spChg>
        <pc:spChg chg="add mod">
          <ac:chgData name="Rachel Ann Lillywhite" userId="b0fe8be1-696a-4457-8be9-cc32cc53ebc9" providerId="ADAL" clId="{B4C363C4-5726-4E7D-8B87-2268A7CD9FFC}" dt="2021-09-06T20:20:26.015" v="5541"/>
          <ac:spMkLst>
            <pc:docMk/>
            <pc:sldMk cId="2832357303" sldId="298"/>
            <ac:spMk id="16" creationId="{78AE5ED0-E81E-424D-816C-CD6CC0D73F01}"/>
          </ac:spMkLst>
        </pc:spChg>
        <pc:picChg chg="del mod">
          <ac:chgData name="Rachel Ann Lillywhite" userId="b0fe8be1-696a-4457-8be9-cc32cc53ebc9" providerId="ADAL" clId="{B4C363C4-5726-4E7D-8B87-2268A7CD9FFC}" dt="2021-09-06T09:26:20.049" v="830" actId="478"/>
          <ac:picMkLst>
            <pc:docMk/>
            <pc:sldMk cId="2832357303" sldId="298"/>
            <ac:picMk id="4" creationId="{89A5A98F-AA56-4124-928E-2ED440FF6E59}"/>
          </ac:picMkLst>
        </pc:picChg>
        <pc:picChg chg="add mod">
          <ac:chgData name="Rachel Ann Lillywhite" userId="b0fe8be1-696a-4457-8be9-cc32cc53ebc9" providerId="ADAL" clId="{B4C363C4-5726-4E7D-8B87-2268A7CD9FFC}" dt="2021-09-06T20:20:26.015" v="5541"/>
          <ac:picMkLst>
            <pc:docMk/>
            <pc:sldMk cId="2832357303" sldId="298"/>
            <ac:picMk id="4" creationId="{F20DD696-EA9D-4F15-9685-688D8ACD9E2A}"/>
          </ac:picMkLst>
        </pc:picChg>
        <pc:picChg chg="add del mod">
          <ac:chgData name="Rachel Ann Lillywhite" userId="b0fe8be1-696a-4457-8be9-cc32cc53ebc9" providerId="ADAL" clId="{B4C363C4-5726-4E7D-8B87-2268A7CD9FFC}" dt="2021-09-06T10:31:19.876" v="1461" actId="478"/>
          <ac:picMkLst>
            <pc:docMk/>
            <pc:sldMk cId="2832357303" sldId="298"/>
            <ac:picMk id="7" creationId="{9DD5ADF5-E367-4FE6-BE43-B56F9E06C785}"/>
          </ac:picMkLst>
        </pc:picChg>
      </pc:sldChg>
      <pc:sldChg chg="del">
        <pc:chgData name="Rachel Ann Lillywhite" userId="b0fe8be1-696a-4457-8be9-cc32cc53ebc9" providerId="ADAL" clId="{B4C363C4-5726-4E7D-8B87-2268A7CD9FFC}" dt="2021-09-06T09:24:38.661" v="779" actId="2696"/>
        <pc:sldMkLst>
          <pc:docMk/>
          <pc:sldMk cId="1380666394" sldId="299"/>
        </pc:sldMkLst>
      </pc:sldChg>
      <pc:sldChg chg="add del">
        <pc:chgData name="Rachel Ann Lillywhite" userId="b0fe8be1-696a-4457-8be9-cc32cc53ebc9" providerId="ADAL" clId="{B4C363C4-5726-4E7D-8B87-2268A7CD9FFC}" dt="2021-09-06T09:27:41.563" v="901" actId="47"/>
        <pc:sldMkLst>
          <pc:docMk/>
          <pc:sldMk cId="3342189397" sldId="299"/>
        </pc:sldMkLst>
      </pc:sldChg>
      <pc:sldChg chg="addSp delSp modSp del modAnim">
        <pc:chgData name="Rachel Ann Lillywhite" userId="b0fe8be1-696a-4457-8be9-cc32cc53ebc9" providerId="ADAL" clId="{B4C363C4-5726-4E7D-8B87-2268A7CD9FFC}" dt="2021-09-06T11:14:14.934" v="2677" actId="47"/>
        <pc:sldMkLst>
          <pc:docMk/>
          <pc:sldMk cId="539468409" sldId="304"/>
        </pc:sldMkLst>
        <pc:spChg chg="add del mod">
          <ac:chgData name="Rachel Ann Lillywhite" userId="b0fe8be1-696a-4457-8be9-cc32cc53ebc9" providerId="ADAL" clId="{B4C363C4-5726-4E7D-8B87-2268A7CD9FFC}" dt="2021-09-06T10:59:07.705" v="2201"/>
          <ac:spMkLst>
            <pc:docMk/>
            <pc:sldMk cId="539468409" sldId="304"/>
            <ac:spMk id="11" creationId="{36718607-01EB-4CFF-9A75-876F1F738757}"/>
          </ac:spMkLst>
        </pc:spChg>
      </pc:sldChg>
      <pc:sldChg chg="add del">
        <pc:chgData name="Rachel Ann Lillywhite" userId="b0fe8be1-696a-4457-8be9-cc32cc53ebc9" providerId="ADAL" clId="{B4C363C4-5726-4E7D-8B87-2268A7CD9FFC}" dt="2021-09-06T09:27:38.738" v="900" actId="47"/>
        <pc:sldMkLst>
          <pc:docMk/>
          <pc:sldMk cId="1282832573" sldId="356"/>
        </pc:sldMkLst>
      </pc:sldChg>
      <pc:sldChg chg="del">
        <pc:chgData name="Rachel Ann Lillywhite" userId="b0fe8be1-696a-4457-8be9-cc32cc53ebc9" providerId="ADAL" clId="{B4C363C4-5726-4E7D-8B87-2268A7CD9FFC}" dt="2021-09-06T09:24:38.661" v="779" actId="2696"/>
        <pc:sldMkLst>
          <pc:docMk/>
          <pc:sldMk cId="2262204192" sldId="356"/>
        </pc:sldMkLst>
      </pc:sldChg>
      <pc:sldChg chg="modSp mod">
        <pc:chgData name="Rachel Ann Lillywhite" userId="b0fe8be1-696a-4457-8be9-cc32cc53ebc9" providerId="ADAL" clId="{B4C363C4-5726-4E7D-8B87-2268A7CD9FFC}" dt="2021-09-06T19:27:24.578" v="5129" actId="1035"/>
        <pc:sldMkLst>
          <pc:docMk/>
          <pc:sldMk cId="1436997971" sldId="366"/>
        </pc:sldMkLst>
        <pc:spChg chg="mod">
          <ac:chgData name="Rachel Ann Lillywhite" userId="b0fe8be1-696a-4457-8be9-cc32cc53ebc9" providerId="ADAL" clId="{B4C363C4-5726-4E7D-8B87-2268A7CD9FFC}" dt="2021-09-06T19:27:24.578" v="5129" actId="1035"/>
          <ac:spMkLst>
            <pc:docMk/>
            <pc:sldMk cId="1436997971" sldId="366"/>
            <ac:spMk id="8" creationId="{8A2A83A6-1E7C-4DA3-83AD-43EE80ABA8FF}"/>
          </ac:spMkLst>
        </pc:spChg>
        <pc:spChg chg="mod">
          <ac:chgData name="Rachel Ann Lillywhite" userId="b0fe8be1-696a-4457-8be9-cc32cc53ebc9" providerId="ADAL" clId="{B4C363C4-5726-4E7D-8B87-2268A7CD9FFC}" dt="2021-09-06T19:27:24.578" v="5129" actId="1035"/>
          <ac:spMkLst>
            <pc:docMk/>
            <pc:sldMk cId="1436997971" sldId="366"/>
            <ac:spMk id="12" creationId="{46C5383E-D732-4E4E-A984-F2304FC62EF7}"/>
          </ac:spMkLst>
        </pc:spChg>
      </pc:sldChg>
      <pc:sldChg chg="del">
        <pc:chgData name="Rachel Ann Lillywhite" userId="b0fe8be1-696a-4457-8be9-cc32cc53ebc9" providerId="ADAL" clId="{B4C363C4-5726-4E7D-8B87-2268A7CD9FFC}" dt="2021-09-06T09:18:17.377" v="559" actId="47"/>
        <pc:sldMkLst>
          <pc:docMk/>
          <pc:sldMk cId="81286688" sldId="372"/>
        </pc:sldMkLst>
      </pc:sldChg>
      <pc:sldChg chg="del">
        <pc:chgData name="Rachel Ann Lillywhite" userId="b0fe8be1-696a-4457-8be9-cc32cc53ebc9" providerId="ADAL" clId="{B4C363C4-5726-4E7D-8B87-2268A7CD9FFC}" dt="2021-09-06T10:28:46.202" v="1450" actId="47"/>
        <pc:sldMkLst>
          <pc:docMk/>
          <pc:sldMk cId="2511394047" sldId="374"/>
        </pc:sldMkLst>
      </pc:sldChg>
      <pc:sldChg chg="addSp delSp modSp mod">
        <pc:chgData name="Rachel Ann Lillywhite" userId="b0fe8be1-696a-4457-8be9-cc32cc53ebc9" providerId="ADAL" clId="{B4C363C4-5726-4E7D-8B87-2268A7CD9FFC}" dt="2021-09-07T14:13:48.270" v="6171" actId="1076"/>
        <pc:sldMkLst>
          <pc:docMk/>
          <pc:sldMk cId="1169611400" sldId="398"/>
        </pc:sldMkLst>
        <pc:spChg chg="del mod">
          <ac:chgData name="Rachel Ann Lillywhite" userId="b0fe8be1-696a-4457-8be9-cc32cc53ebc9" providerId="ADAL" clId="{B4C363C4-5726-4E7D-8B87-2268A7CD9FFC}" dt="2021-09-06T09:09:48.888" v="314" actId="478"/>
          <ac:spMkLst>
            <pc:docMk/>
            <pc:sldMk cId="1169611400" sldId="398"/>
            <ac:spMk id="13" creationId="{4036EB88-507D-43BE-908C-22737EC7F3D6}"/>
          </ac:spMkLst>
        </pc:spChg>
        <pc:spChg chg="add mod">
          <ac:chgData name="Rachel Ann Lillywhite" userId="b0fe8be1-696a-4457-8be9-cc32cc53ebc9" providerId="ADAL" clId="{B4C363C4-5726-4E7D-8B87-2268A7CD9FFC}" dt="2021-09-06T09:09:53.616" v="315" actId="1076"/>
          <ac:spMkLst>
            <pc:docMk/>
            <pc:sldMk cId="1169611400" sldId="398"/>
            <ac:spMk id="16" creationId="{CD45D274-D1BF-4011-B2CA-F1074ABE71F1}"/>
          </ac:spMkLst>
        </pc:spChg>
        <pc:picChg chg="mod">
          <ac:chgData name="Rachel Ann Lillywhite" userId="b0fe8be1-696a-4457-8be9-cc32cc53ebc9" providerId="ADAL" clId="{B4C363C4-5726-4E7D-8B87-2268A7CD9FFC}" dt="2021-09-07T14:13:33.627" v="6167" actId="1076"/>
          <ac:picMkLst>
            <pc:docMk/>
            <pc:sldMk cId="1169611400" sldId="398"/>
            <ac:picMk id="2" creationId="{6FBD2841-98C0-46DA-B5EB-1C9809FB0246}"/>
          </ac:picMkLst>
        </pc:picChg>
        <pc:picChg chg="mod">
          <ac:chgData name="Rachel Ann Lillywhite" userId="b0fe8be1-696a-4457-8be9-cc32cc53ebc9" providerId="ADAL" clId="{B4C363C4-5726-4E7D-8B87-2268A7CD9FFC}" dt="2021-09-07T14:13:30.959" v="6166" actId="1076"/>
          <ac:picMkLst>
            <pc:docMk/>
            <pc:sldMk cId="1169611400" sldId="398"/>
            <ac:picMk id="3" creationId="{D0870583-35BC-46DF-88E6-F71DB1EB3EC6}"/>
          </ac:picMkLst>
        </pc:picChg>
        <pc:picChg chg="del">
          <ac:chgData name="Rachel Ann Lillywhite" userId="b0fe8be1-696a-4457-8be9-cc32cc53ebc9" providerId="ADAL" clId="{B4C363C4-5726-4E7D-8B87-2268A7CD9FFC}" dt="2021-09-06T08:54:08.360" v="66" actId="478"/>
          <ac:picMkLst>
            <pc:docMk/>
            <pc:sldMk cId="1169611400" sldId="398"/>
            <ac:picMk id="5" creationId="{4A409CDE-1A4F-48C4-82DC-7EA7D8F37B0F}"/>
          </ac:picMkLst>
        </pc:picChg>
        <pc:picChg chg="del">
          <ac:chgData name="Rachel Ann Lillywhite" userId="b0fe8be1-696a-4457-8be9-cc32cc53ebc9" providerId="ADAL" clId="{B4C363C4-5726-4E7D-8B87-2268A7CD9FFC}" dt="2021-09-06T08:54:18.304" v="71" actId="478"/>
          <ac:picMkLst>
            <pc:docMk/>
            <pc:sldMk cId="1169611400" sldId="398"/>
            <ac:picMk id="6" creationId="{10C5DE56-AEC3-44B1-B998-BC1006917819}"/>
          </ac:picMkLst>
        </pc:picChg>
        <pc:picChg chg="del">
          <ac:chgData name="Rachel Ann Lillywhite" userId="b0fe8be1-696a-4457-8be9-cc32cc53ebc9" providerId="ADAL" clId="{B4C363C4-5726-4E7D-8B87-2268A7CD9FFC}" dt="2021-09-06T08:54:19.940" v="72" actId="478"/>
          <ac:picMkLst>
            <pc:docMk/>
            <pc:sldMk cId="1169611400" sldId="398"/>
            <ac:picMk id="7" creationId="{734E067B-CFEC-407A-A0B5-47191F498F4C}"/>
          </ac:picMkLst>
        </pc:picChg>
        <pc:picChg chg="add del">
          <ac:chgData name="Rachel Ann Lillywhite" userId="b0fe8be1-696a-4457-8be9-cc32cc53ebc9" providerId="ADAL" clId="{B4C363C4-5726-4E7D-8B87-2268A7CD9FFC}" dt="2021-09-06T11:37:52.364" v="3181" actId="22"/>
          <ac:picMkLst>
            <pc:docMk/>
            <pc:sldMk cId="1169611400" sldId="398"/>
            <ac:picMk id="9" creationId="{9706D07F-C0B6-474F-BE91-3F939B988D05}"/>
          </ac:picMkLst>
        </pc:picChg>
        <pc:picChg chg="del mod">
          <ac:chgData name="Rachel Ann Lillywhite" userId="b0fe8be1-696a-4457-8be9-cc32cc53ebc9" providerId="ADAL" clId="{B4C363C4-5726-4E7D-8B87-2268A7CD9FFC}" dt="2021-09-07T14:13:18.417" v="6161" actId="478"/>
          <ac:picMkLst>
            <pc:docMk/>
            <pc:sldMk cId="1169611400" sldId="398"/>
            <ac:picMk id="10" creationId="{129BBA39-F2E8-4BE5-B36C-F85A57302B73}"/>
          </ac:picMkLst>
        </pc:picChg>
        <pc:picChg chg="del mod">
          <ac:chgData name="Rachel Ann Lillywhite" userId="b0fe8be1-696a-4457-8be9-cc32cc53ebc9" providerId="ADAL" clId="{B4C363C4-5726-4E7D-8B87-2268A7CD9FFC}" dt="2021-09-07T14:13:16.039" v="6160" actId="478"/>
          <ac:picMkLst>
            <pc:docMk/>
            <pc:sldMk cId="1169611400" sldId="398"/>
            <ac:picMk id="11" creationId="{6B2188A3-1871-4F7E-9A28-73D18F73F65B}"/>
          </ac:picMkLst>
        </pc:picChg>
        <pc:picChg chg="add mod">
          <ac:chgData name="Rachel Ann Lillywhite" userId="b0fe8be1-696a-4457-8be9-cc32cc53ebc9" providerId="ADAL" clId="{B4C363C4-5726-4E7D-8B87-2268A7CD9FFC}" dt="2021-09-07T14:13:48.270" v="6171" actId="1076"/>
          <ac:picMkLst>
            <pc:docMk/>
            <pc:sldMk cId="1169611400" sldId="398"/>
            <ac:picMk id="12" creationId="{6A0414C4-4A14-45E4-97B2-AD16B02B7675}"/>
          </ac:picMkLst>
        </pc:picChg>
        <pc:picChg chg="add mod">
          <ac:chgData name="Rachel Ann Lillywhite" userId="b0fe8be1-696a-4457-8be9-cc32cc53ebc9" providerId="ADAL" clId="{B4C363C4-5726-4E7D-8B87-2268A7CD9FFC}" dt="2021-09-07T14:13:35.700" v="6168" actId="1076"/>
          <ac:picMkLst>
            <pc:docMk/>
            <pc:sldMk cId="1169611400" sldId="398"/>
            <ac:picMk id="13" creationId="{B6629580-AD42-47BA-8725-F25D4EAEE250}"/>
          </ac:picMkLst>
        </pc:picChg>
        <pc:picChg chg="add mod">
          <ac:chgData name="Rachel Ann Lillywhite" userId="b0fe8be1-696a-4457-8be9-cc32cc53ebc9" providerId="ADAL" clId="{B4C363C4-5726-4E7D-8B87-2268A7CD9FFC}" dt="2021-09-06T09:09:35.018" v="311" actId="1076"/>
          <ac:picMkLst>
            <pc:docMk/>
            <pc:sldMk cId="1169611400" sldId="398"/>
            <ac:picMk id="14" creationId="{9526AAFB-1EA3-4DEA-85D4-11C555708C58}"/>
          </ac:picMkLst>
        </pc:picChg>
      </pc:sldChg>
      <pc:sldChg chg="del">
        <pc:chgData name="Rachel Ann Lillywhite" userId="b0fe8be1-696a-4457-8be9-cc32cc53ebc9" providerId="ADAL" clId="{B4C363C4-5726-4E7D-8B87-2268A7CD9FFC}" dt="2021-09-06T09:23:36.053" v="775" actId="47"/>
        <pc:sldMkLst>
          <pc:docMk/>
          <pc:sldMk cId="4014602061" sldId="428"/>
        </pc:sldMkLst>
      </pc:sldChg>
      <pc:sldChg chg="addSp delSp modSp mod ord addAnim delAnim modAnim">
        <pc:chgData name="Rachel Ann Lillywhite" userId="b0fe8be1-696a-4457-8be9-cc32cc53ebc9" providerId="ADAL" clId="{B4C363C4-5726-4E7D-8B87-2268A7CD9FFC}" dt="2021-09-07T14:03:03.023" v="6128" actId="1076"/>
        <pc:sldMkLst>
          <pc:docMk/>
          <pc:sldMk cId="1523994902" sldId="444"/>
        </pc:sldMkLst>
        <pc:spChg chg="del mod">
          <ac:chgData name="Rachel Ann Lillywhite" userId="b0fe8be1-696a-4457-8be9-cc32cc53ebc9" providerId="ADAL" clId="{B4C363C4-5726-4E7D-8B87-2268A7CD9FFC}" dt="2021-09-07T14:02:10.083" v="6119" actId="478"/>
          <ac:spMkLst>
            <pc:docMk/>
            <pc:sldMk cId="1523994902" sldId="444"/>
            <ac:spMk id="2" creationId="{1D09820F-D083-4260-8E77-902D263D994E}"/>
          </ac:spMkLst>
        </pc:spChg>
        <pc:spChg chg="mod">
          <ac:chgData name="Rachel Ann Lillywhite" userId="b0fe8be1-696a-4457-8be9-cc32cc53ebc9" providerId="ADAL" clId="{B4C363C4-5726-4E7D-8B87-2268A7CD9FFC}" dt="2021-09-07T14:02:22.825" v="6120" actId="1076"/>
          <ac:spMkLst>
            <pc:docMk/>
            <pc:sldMk cId="1523994902" sldId="444"/>
            <ac:spMk id="8" creationId="{DB80BE55-C5C7-4174-9906-26EAEC83D444}"/>
          </ac:spMkLst>
        </pc:spChg>
        <pc:spChg chg="add mod">
          <ac:chgData name="Rachel Ann Lillywhite" userId="b0fe8be1-696a-4457-8be9-cc32cc53ebc9" providerId="ADAL" clId="{B4C363C4-5726-4E7D-8B87-2268A7CD9FFC}" dt="2021-09-07T14:02:46.139" v="6127" actId="1076"/>
          <ac:spMkLst>
            <pc:docMk/>
            <pc:sldMk cId="1523994902" sldId="444"/>
            <ac:spMk id="23" creationId="{2D895145-C3B9-4E0E-B444-2211C1853E27}"/>
          </ac:spMkLst>
        </pc:spChg>
        <pc:spChg chg="add mod">
          <ac:chgData name="Rachel Ann Lillywhite" userId="b0fe8be1-696a-4457-8be9-cc32cc53ebc9" providerId="ADAL" clId="{B4C363C4-5726-4E7D-8B87-2268A7CD9FFC}" dt="2021-09-07T14:02:31.259" v="6125" actId="20577"/>
          <ac:spMkLst>
            <pc:docMk/>
            <pc:sldMk cId="1523994902" sldId="444"/>
            <ac:spMk id="24" creationId="{5F49AF1F-62D5-4596-8E6F-D02D7E9CC4C5}"/>
          </ac:spMkLst>
        </pc:spChg>
        <pc:spChg chg="add mod">
          <ac:chgData name="Rachel Ann Lillywhite" userId="b0fe8be1-696a-4457-8be9-cc32cc53ebc9" providerId="ADAL" clId="{B4C363C4-5726-4E7D-8B87-2268A7CD9FFC}" dt="2021-09-06T20:23:46.476" v="5580" actId="20577"/>
          <ac:spMkLst>
            <pc:docMk/>
            <pc:sldMk cId="1523994902" sldId="444"/>
            <ac:spMk id="25" creationId="{72D1FAD3-BD10-46FE-8205-A2BA1251CC80}"/>
          </ac:spMkLst>
        </pc:spChg>
        <pc:spChg chg="mod">
          <ac:chgData name="Rachel Ann Lillywhite" userId="b0fe8be1-696a-4457-8be9-cc32cc53ebc9" providerId="ADAL" clId="{B4C363C4-5726-4E7D-8B87-2268A7CD9FFC}" dt="2021-09-07T14:03:03.023" v="6128" actId="1076"/>
          <ac:spMkLst>
            <pc:docMk/>
            <pc:sldMk cId="1523994902" sldId="444"/>
            <ac:spMk id="57" creationId="{659E1661-3FC3-4492-AEA1-384163F659FB}"/>
          </ac:spMkLst>
        </pc:spChg>
        <pc:picChg chg="add del">
          <ac:chgData name="Rachel Ann Lillywhite" userId="b0fe8be1-696a-4457-8be9-cc32cc53ebc9" providerId="ADAL" clId="{B4C363C4-5726-4E7D-8B87-2268A7CD9FFC}" dt="2021-09-06T09:29:43.385" v="914" actId="22"/>
          <ac:picMkLst>
            <pc:docMk/>
            <pc:sldMk cId="1523994902" sldId="444"/>
            <ac:picMk id="4" creationId="{D953151C-863F-4375-8BA0-A5897F62FE39}"/>
          </ac:picMkLst>
        </pc:picChg>
        <pc:picChg chg="add del mod">
          <ac:chgData name="Rachel Ann Lillywhite" userId="b0fe8be1-696a-4457-8be9-cc32cc53ebc9" providerId="ADAL" clId="{B4C363C4-5726-4E7D-8B87-2268A7CD9FFC}" dt="2021-09-06T09:31:10.026" v="976" actId="478"/>
          <ac:picMkLst>
            <pc:docMk/>
            <pc:sldMk cId="1523994902" sldId="444"/>
            <ac:picMk id="60" creationId="{C6297E1B-1FAF-46AF-8917-D06B09C27F54}"/>
          </ac:picMkLst>
        </pc:picChg>
      </pc:sldChg>
      <pc:sldChg chg="ord">
        <pc:chgData name="Rachel Ann Lillywhite" userId="b0fe8be1-696a-4457-8be9-cc32cc53ebc9" providerId="ADAL" clId="{B4C363C4-5726-4E7D-8B87-2268A7CD9FFC}" dt="2021-09-06T10:41:33.124" v="1610"/>
        <pc:sldMkLst>
          <pc:docMk/>
          <pc:sldMk cId="4267303680" sldId="447"/>
        </pc:sldMkLst>
      </pc:sldChg>
      <pc:sldChg chg="ord">
        <pc:chgData name="Rachel Ann Lillywhite" userId="b0fe8be1-696a-4457-8be9-cc32cc53ebc9" providerId="ADAL" clId="{B4C363C4-5726-4E7D-8B87-2268A7CD9FFC}" dt="2021-09-06T10:57:40.444" v="2190"/>
        <pc:sldMkLst>
          <pc:docMk/>
          <pc:sldMk cId="4267400894" sldId="452"/>
        </pc:sldMkLst>
      </pc:sldChg>
      <pc:sldChg chg="addSp delSp modSp mod modAnim">
        <pc:chgData name="Rachel Ann Lillywhite" userId="b0fe8be1-696a-4457-8be9-cc32cc53ebc9" providerId="ADAL" clId="{B4C363C4-5726-4E7D-8B87-2268A7CD9FFC}" dt="2021-09-06T15:49:05.813" v="3978" actId="20577"/>
        <pc:sldMkLst>
          <pc:docMk/>
          <pc:sldMk cId="1930803141" sldId="455"/>
        </pc:sldMkLst>
        <pc:spChg chg="mod">
          <ac:chgData name="Rachel Ann Lillywhite" userId="b0fe8be1-696a-4457-8be9-cc32cc53ebc9" providerId="ADAL" clId="{B4C363C4-5726-4E7D-8B87-2268A7CD9FFC}" dt="2021-09-06T09:18:43.196" v="577" actId="20577"/>
          <ac:spMkLst>
            <pc:docMk/>
            <pc:sldMk cId="1930803141" sldId="455"/>
            <ac:spMk id="5" creationId="{A94F9532-3985-40B5-AB6F-5124968445EC}"/>
          </ac:spMkLst>
        </pc:spChg>
        <pc:spChg chg="del mod">
          <ac:chgData name="Rachel Ann Lillywhite" userId="b0fe8be1-696a-4457-8be9-cc32cc53ebc9" providerId="ADAL" clId="{B4C363C4-5726-4E7D-8B87-2268A7CD9FFC}" dt="2021-09-06T09:20:42.348" v="618" actId="478"/>
          <ac:spMkLst>
            <pc:docMk/>
            <pc:sldMk cId="1930803141" sldId="455"/>
            <ac:spMk id="7" creationId="{7104D7E5-87DE-4D9E-B4E3-278259EA509B}"/>
          </ac:spMkLst>
        </pc:spChg>
        <pc:spChg chg="add mod">
          <ac:chgData name="Rachel Ann Lillywhite" userId="b0fe8be1-696a-4457-8be9-cc32cc53ebc9" providerId="ADAL" clId="{B4C363C4-5726-4E7D-8B87-2268A7CD9FFC}" dt="2021-09-06T09:20:43.189" v="619"/>
          <ac:spMkLst>
            <pc:docMk/>
            <pc:sldMk cId="1930803141" sldId="455"/>
            <ac:spMk id="8" creationId="{74F55181-A18C-4E77-A925-EDF87C770521}"/>
          </ac:spMkLst>
        </pc:spChg>
        <pc:spChg chg="add mod">
          <ac:chgData name="Rachel Ann Lillywhite" userId="b0fe8be1-696a-4457-8be9-cc32cc53ebc9" providerId="ADAL" clId="{B4C363C4-5726-4E7D-8B87-2268A7CD9FFC}" dt="2021-09-06T15:49:05.813" v="3978" actId="20577"/>
          <ac:spMkLst>
            <pc:docMk/>
            <pc:sldMk cId="1930803141" sldId="455"/>
            <ac:spMk id="9" creationId="{5537863F-40D6-433D-9564-7A5D4F71866D}"/>
          </ac:spMkLst>
        </pc:spChg>
        <pc:spChg chg="add mod">
          <ac:chgData name="Rachel Ann Lillywhite" userId="b0fe8be1-696a-4457-8be9-cc32cc53ebc9" providerId="ADAL" clId="{B4C363C4-5726-4E7D-8B87-2268A7CD9FFC}" dt="2021-09-06T10:24:03.176" v="1357" actId="20577"/>
          <ac:spMkLst>
            <pc:docMk/>
            <pc:sldMk cId="1930803141" sldId="455"/>
            <ac:spMk id="10" creationId="{30E3751E-DA4B-4616-B0FE-0551FAFA6E81}"/>
          </ac:spMkLst>
        </pc:spChg>
      </pc:sldChg>
      <pc:sldChg chg="del">
        <pc:chgData name="Rachel Ann Lillywhite" userId="b0fe8be1-696a-4457-8be9-cc32cc53ebc9" providerId="ADAL" clId="{B4C363C4-5726-4E7D-8B87-2268A7CD9FFC}" dt="2021-09-06T10:32:11.548" v="1484" actId="47"/>
        <pc:sldMkLst>
          <pc:docMk/>
          <pc:sldMk cId="3234390143" sldId="456"/>
        </pc:sldMkLst>
      </pc:sldChg>
      <pc:sldChg chg="add del">
        <pc:chgData name="Rachel Ann Lillywhite" userId="b0fe8be1-696a-4457-8be9-cc32cc53ebc9" providerId="ADAL" clId="{B4C363C4-5726-4E7D-8B87-2268A7CD9FFC}" dt="2021-09-06T10:28:39.628" v="1449" actId="47"/>
        <pc:sldMkLst>
          <pc:docMk/>
          <pc:sldMk cId="2469018292" sldId="457"/>
        </pc:sldMkLst>
      </pc:sldChg>
      <pc:sldChg chg="del ord">
        <pc:chgData name="Rachel Ann Lillywhite" userId="b0fe8be1-696a-4457-8be9-cc32cc53ebc9" providerId="ADAL" clId="{B4C363C4-5726-4E7D-8B87-2268A7CD9FFC}" dt="2021-09-06T10:28:27.048" v="1447" actId="2696"/>
        <pc:sldMkLst>
          <pc:docMk/>
          <pc:sldMk cId="3884314962" sldId="457"/>
        </pc:sldMkLst>
      </pc:sldChg>
      <pc:sldChg chg="del">
        <pc:chgData name="Rachel Ann Lillywhite" userId="b0fe8be1-696a-4457-8be9-cc32cc53ebc9" providerId="ADAL" clId="{B4C363C4-5726-4E7D-8B87-2268A7CD9FFC}" dt="2021-09-06T11:14:16.874" v="2678" actId="47"/>
        <pc:sldMkLst>
          <pc:docMk/>
          <pc:sldMk cId="950872817" sldId="458"/>
        </pc:sldMkLst>
      </pc:sldChg>
      <pc:sldChg chg="ord">
        <pc:chgData name="Rachel Ann Lillywhite" userId="b0fe8be1-696a-4457-8be9-cc32cc53ebc9" providerId="ADAL" clId="{B4C363C4-5726-4E7D-8B87-2268A7CD9FFC}" dt="2021-09-06T10:29:10.512" v="1458"/>
        <pc:sldMkLst>
          <pc:docMk/>
          <pc:sldMk cId="2779927289" sldId="459"/>
        </pc:sldMkLst>
      </pc:sldChg>
      <pc:sldChg chg="ord">
        <pc:chgData name="Rachel Ann Lillywhite" userId="b0fe8be1-696a-4457-8be9-cc32cc53ebc9" providerId="ADAL" clId="{B4C363C4-5726-4E7D-8B87-2268A7CD9FFC}" dt="2021-09-06T10:30:52.568" v="1460"/>
        <pc:sldMkLst>
          <pc:docMk/>
          <pc:sldMk cId="3422447991" sldId="460"/>
        </pc:sldMkLst>
      </pc:sldChg>
      <pc:sldChg chg="add del">
        <pc:chgData name="Rachel Ann Lillywhite" userId="b0fe8be1-696a-4457-8be9-cc32cc53ebc9" providerId="ADAL" clId="{B4C363C4-5726-4E7D-8B87-2268A7CD9FFC}" dt="2021-09-06T10:28:39.628" v="1449" actId="47"/>
        <pc:sldMkLst>
          <pc:docMk/>
          <pc:sldMk cId="1551199695" sldId="461"/>
        </pc:sldMkLst>
      </pc:sldChg>
      <pc:sldChg chg="del">
        <pc:chgData name="Rachel Ann Lillywhite" userId="b0fe8be1-696a-4457-8be9-cc32cc53ebc9" providerId="ADAL" clId="{B4C363C4-5726-4E7D-8B87-2268A7CD9FFC}" dt="2021-09-06T10:28:27.048" v="1447" actId="2696"/>
        <pc:sldMkLst>
          <pc:docMk/>
          <pc:sldMk cId="3805132683" sldId="461"/>
        </pc:sldMkLst>
      </pc:sldChg>
      <pc:sldChg chg="del">
        <pc:chgData name="Rachel Ann Lillywhite" userId="b0fe8be1-696a-4457-8be9-cc32cc53ebc9" providerId="ADAL" clId="{B4C363C4-5726-4E7D-8B87-2268A7CD9FFC}" dt="2021-09-06T09:34:57.491" v="1029" actId="47"/>
        <pc:sldMkLst>
          <pc:docMk/>
          <pc:sldMk cId="1764236267" sldId="463"/>
        </pc:sldMkLst>
      </pc:sldChg>
      <pc:sldChg chg="del">
        <pc:chgData name="Rachel Ann Lillywhite" userId="b0fe8be1-696a-4457-8be9-cc32cc53ebc9" providerId="ADAL" clId="{B4C363C4-5726-4E7D-8B87-2268A7CD9FFC}" dt="2021-09-06T09:34:59.841" v="1030" actId="47"/>
        <pc:sldMkLst>
          <pc:docMk/>
          <pc:sldMk cId="1199220899" sldId="465"/>
        </pc:sldMkLst>
      </pc:sldChg>
      <pc:sldChg chg="delSp modSp mod ord">
        <pc:chgData name="Rachel Ann Lillywhite" userId="b0fe8be1-696a-4457-8be9-cc32cc53ebc9" providerId="ADAL" clId="{B4C363C4-5726-4E7D-8B87-2268A7CD9FFC}" dt="2021-09-06T20:21:49.416" v="5553" actId="1076"/>
        <pc:sldMkLst>
          <pc:docMk/>
          <pc:sldMk cId="1015178256" sldId="466"/>
        </pc:sldMkLst>
        <pc:spChg chg="mod">
          <ac:chgData name="Rachel Ann Lillywhite" userId="b0fe8be1-696a-4457-8be9-cc32cc53ebc9" providerId="ADAL" clId="{B4C363C4-5726-4E7D-8B87-2268A7CD9FFC}" dt="2021-09-06T20:21:47.725" v="5552" actId="1076"/>
          <ac:spMkLst>
            <pc:docMk/>
            <pc:sldMk cId="1015178256" sldId="466"/>
            <ac:spMk id="9" creationId="{814A900B-8339-44DB-BCD5-FE440A335F8F}"/>
          </ac:spMkLst>
        </pc:spChg>
        <pc:picChg chg="mod">
          <ac:chgData name="Rachel Ann Lillywhite" userId="b0fe8be1-696a-4457-8be9-cc32cc53ebc9" providerId="ADAL" clId="{B4C363C4-5726-4E7D-8B87-2268A7CD9FFC}" dt="2021-09-06T20:21:43.767" v="5551" actId="14100"/>
          <ac:picMkLst>
            <pc:docMk/>
            <pc:sldMk cId="1015178256" sldId="466"/>
            <ac:picMk id="4" creationId="{BF4A3ECA-CC19-433E-81DA-BE82932C409D}"/>
          </ac:picMkLst>
        </pc:picChg>
        <pc:picChg chg="mod ord">
          <ac:chgData name="Rachel Ann Lillywhite" userId="b0fe8be1-696a-4457-8be9-cc32cc53ebc9" providerId="ADAL" clId="{B4C363C4-5726-4E7D-8B87-2268A7CD9FFC}" dt="2021-09-06T20:21:38.989" v="5550" actId="1076"/>
          <ac:picMkLst>
            <pc:docMk/>
            <pc:sldMk cId="1015178256" sldId="466"/>
            <ac:picMk id="5" creationId="{2C9854A3-6845-4450-8E6F-76B4DC990174}"/>
          </ac:picMkLst>
        </pc:picChg>
        <pc:picChg chg="mod ord">
          <ac:chgData name="Rachel Ann Lillywhite" userId="b0fe8be1-696a-4457-8be9-cc32cc53ebc9" providerId="ADAL" clId="{B4C363C4-5726-4E7D-8B87-2268A7CD9FFC}" dt="2021-09-06T20:21:28.398" v="5549" actId="167"/>
          <ac:picMkLst>
            <pc:docMk/>
            <pc:sldMk cId="1015178256" sldId="466"/>
            <ac:picMk id="6" creationId="{BD123F6C-B0D7-4671-A026-17F5A752AAC3}"/>
          </ac:picMkLst>
        </pc:picChg>
        <pc:picChg chg="del mod">
          <ac:chgData name="Rachel Ann Lillywhite" userId="b0fe8be1-696a-4457-8be9-cc32cc53ebc9" providerId="ADAL" clId="{B4C363C4-5726-4E7D-8B87-2268A7CD9FFC}" dt="2021-09-06T09:34:17.415" v="1022" actId="478"/>
          <ac:picMkLst>
            <pc:docMk/>
            <pc:sldMk cId="1015178256" sldId="466"/>
            <ac:picMk id="7" creationId="{25764D4C-5DA6-47D0-AC31-DB068A259CDB}"/>
          </ac:picMkLst>
        </pc:picChg>
        <pc:picChg chg="mod">
          <ac:chgData name="Rachel Ann Lillywhite" userId="b0fe8be1-696a-4457-8be9-cc32cc53ebc9" providerId="ADAL" clId="{B4C363C4-5726-4E7D-8B87-2268A7CD9FFC}" dt="2021-09-06T20:21:49.416" v="5553" actId="1076"/>
          <ac:picMkLst>
            <pc:docMk/>
            <pc:sldMk cId="1015178256" sldId="466"/>
            <ac:picMk id="11" creationId="{FC46D891-CAD4-4A92-8D6C-E8E62FF5B07B}"/>
          </ac:picMkLst>
        </pc:picChg>
        <pc:picChg chg="del">
          <ac:chgData name="Rachel Ann Lillywhite" userId="b0fe8be1-696a-4457-8be9-cc32cc53ebc9" providerId="ADAL" clId="{B4C363C4-5726-4E7D-8B87-2268A7CD9FFC}" dt="2021-09-06T09:34:06.271" v="1020" actId="478"/>
          <ac:picMkLst>
            <pc:docMk/>
            <pc:sldMk cId="1015178256" sldId="466"/>
            <ac:picMk id="13" creationId="{14E80DFB-FCD9-4740-9260-AD341CBA0138}"/>
          </ac:picMkLst>
        </pc:picChg>
      </pc:sldChg>
      <pc:sldChg chg="addSp delSp modSp mod ord modAnim">
        <pc:chgData name="Rachel Ann Lillywhite" userId="b0fe8be1-696a-4457-8be9-cc32cc53ebc9" providerId="ADAL" clId="{B4C363C4-5726-4E7D-8B87-2268A7CD9FFC}" dt="2021-09-07T14:03:42.891" v="6159" actId="20577"/>
        <pc:sldMkLst>
          <pc:docMk/>
          <pc:sldMk cId="1563309190" sldId="467"/>
        </pc:sldMkLst>
        <pc:spChg chg="mod">
          <ac:chgData name="Rachel Ann Lillywhite" userId="b0fe8be1-696a-4457-8be9-cc32cc53ebc9" providerId="ADAL" clId="{B4C363C4-5726-4E7D-8B87-2268A7CD9FFC}" dt="2021-09-07T14:03:42.891" v="6159" actId="20577"/>
          <ac:spMkLst>
            <pc:docMk/>
            <pc:sldMk cId="1563309190" sldId="467"/>
            <ac:spMk id="7" creationId="{A3C3AE1C-EF24-417B-9C82-7F2FF715CBEF}"/>
          </ac:spMkLst>
        </pc:spChg>
        <pc:spChg chg="add mod">
          <ac:chgData name="Rachel Ann Lillywhite" userId="b0fe8be1-696a-4457-8be9-cc32cc53ebc9" providerId="ADAL" clId="{B4C363C4-5726-4E7D-8B87-2268A7CD9FFC}" dt="2021-09-06T11:00:07.140" v="2227" actId="1076"/>
          <ac:spMkLst>
            <pc:docMk/>
            <pc:sldMk cId="1563309190" sldId="467"/>
            <ac:spMk id="21" creationId="{03ED7D19-2AC9-48A1-8FBA-00B545A4F2EE}"/>
          </ac:spMkLst>
        </pc:spChg>
        <pc:spChg chg="add mod">
          <ac:chgData name="Rachel Ann Lillywhite" userId="b0fe8be1-696a-4457-8be9-cc32cc53ebc9" providerId="ADAL" clId="{B4C363C4-5726-4E7D-8B87-2268A7CD9FFC}" dt="2021-09-06T11:00:27.080" v="2238" actId="1076"/>
          <ac:spMkLst>
            <pc:docMk/>
            <pc:sldMk cId="1563309190" sldId="467"/>
            <ac:spMk id="22" creationId="{DD854074-5DF9-4EA8-9599-57111D561671}"/>
          </ac:spMkLst>
        </pc:spChg>
        <pc:picChg chg="del mod">
          <ac:chgData name="Rachel Ann Lillywhite" userId="b0fe8be1-696a-4457-8be9-cc32cc53ebc9" providerId="ADAL" clId="{B4C363C4-5726-4E7D-8B87-2268A7CD9FFC}" dt="2021-09-06T10:58:59.865" v="2199" actId="478"/>
          <ac:picMkLst>
            <pc:docMk/>
            <pc:sldMk cId="1563309190" sldId="467"/>
            <ac:picMk id="9" creationId="{B508E099-5D65-4BC7-A879-B7E413FCDC24}"/>
          </ac:picMkLst>
        </pc:picChg>
        <pc:picChg chg="mod">
          <ac:chgData name="Rachel Ann Lillywhite" userId="b0fe8be1-696a-4457-8be9-cc32cc53ebc9" providerId="ADAL" clId="{B4C363C4-5726-4E7D-8B87-2268A7CD9FFC}" dt="2021-09-06T10:58:40.150" v="2193" actId="1076"/>
          <ac:picMkLst>
            <pc:docMk/>
            <pc:sldMk cId="1563309190" sldId="467"/>
            <ac:picMk id="10" creationId="{F87B7C09-8BA7-4E54-86CC-BF3EC742F76D}"/>
          </ac:picMkLst>
        </pc:picChg>
        <pc:picChg chg="mod">
          <ac:chgData name="Rachel Ann Lillywhite" userId="b0fe8be1-696a-4457-8be9-cc32cc53ebc9" providerId="ADAL" clId="{B4C363C4-5726-4E7D-8B87-2268A7CD9FFC}" dt="2021-09-06T10:58:40.150" v="2193" actId="1076"/>
          <ac:picMkLst>
            <pc:docMk/>
            <pc:sldMk cId="1563309190" sldId="467"/>
            <ac:picMk id="11" creationId="{C65A6F5C-57D3-46CF-BFD9-ED0AFADEDF87}"/>
          </ac:picMkLst>
        </pc:picChg>
        <pc:picChg chg="mod">
          <ac:chgData name="Rachel Ann Lillywhite" userId="b0fe8be1-696a-4457-8be9-cc32cc53ebc9" providerId="ADAL" clId="{B4C363C4-5726-4E7D-8B87-2268A7CD9FFC}" dt="2021-09-06T10:58:40.150" v="2193" actId="1076"/>
          <ac:picMkLst>
            <pc:docMk/>
            <pc:sldMk cId="1563309190" sldId="467"/>
            <ac:picMk id="12" creationId="{9C1AA148-142D-4A19-A593-F2903FAD0305}"/>
          </ac:picMkLst>
        </pc:picChg>
        <pc:picChg chg="mod">
          <ac:chgData name="Rachel Ann Lillywhite" userId="b0fe8be1-696a-4457-8be9-cc32cc53ebc9" providerId="ADAL" clId="{B4C363C4-5726-4E7D-8B87-2268A7CD9FFC}" dt="2021-09-06T10:58:40.150" v="2193" actId="1076"/>
          <ac:picMkLst>
            <pc:docMk/>
            <pc:sldMk cId="1563309190" sldId="467"/>
            <ac:picMk id="13" creationId="{93D9CE4B-661F-43D9-9398-8CC0A455A25E}"/>
          </ac:picMkLst>
        </pc:picChg>
        <pc:picChg chg="mod">
          <ac:chgData name="Rachel Ann Lillywhite" userId="b0fe8be1-696a-4457-8be9-cc32cc53ebc9" providerId="ADAL" clId="{B4C363C4-5726-4E7D-8B87-2268A7CD9FFC}" dt="2021-09-06T10:58:44.948" v="2195" actId="1076"/>
          <ac:picMkLst>
            <pc:docMk/>
            <pc:sldMk cId="1563309190" sldId="467"/>
            <ac:picMk id="14" creationId="{84185055-40C7-439D-8AA9-38C8C5F3F387}"/>
          </ac:picMkLst>
        </pc:picChg>
        <pc:picChg chg="mod">
          <ac:chgData name="Rachel Ann Lillywhite" userId="b0fe8be1-696a-4457-8be9-cc32cc53ebc9" providerId="ADAL" clId="{B4C363C4-5726-4E7D-8B87-2268A7CD9FFC}" dt="2021-09-06T10:58:40.150" v="2193" actId="1076"/>
          <ac:picMkLst>
            <pc:docMk/>
            <pc:sldMk cId="1563309190" sldId="467"/>
            <ac:picMk id="15" creationId="{1DAB7732-3F81-4A02-9000-A18EC55D9B54}"/>
          </ac:picMkLst>
        </pc:picChg>
        <pc:picChg chg="mod">
          <ac:chgData name="Rachel Ann Lillywhite" userId="b0fe8be1-696a-4457-8be9-cc32cc53ebc9" providerId="ADAL" clId="{B4C363C4-5726-4E7D-8B87-2268A7CD9FFC}" dt="2021-09-06T10:58:41.801" v="2194" actId="1076"/>
          <ac:picMkLst>
            <pc:docMk/>
            <pc:sldMk cId="1563309190" sldId="467"/>
            <ac:picMk id="16" creationId="{95F4FBA8-6D07-4D7C-804C-B35AB31E3C26}"/>
          </ac:picMkLst>
        </pc:picChg>
        <pc:picChg chg="mod">
          <ac:chgData name="Rachel Ann Lillywhite" userId="b0fe8be1-696a-4457-8be9-cc32cc53ebc9" providerId="ADAL" clId="{B4C363C4-5726-4E7D-8B87-2268A7CD9FFC}" dt="2021-09-06T10:58:40.150" v="2193" actId="1076"/>
          <ac:picMkLst>
            <pc:docMk/>
            <pc:sldMk cId="1563309190" sldId="467"/>
            <ac:picMk id="17" creationId="{55CCE712-C37D-43DD-B35A-D9C72F5DEF6D}"/>
          </ac:picMkLst>
        </pc:picChg>
        <pc:picChg chg="mod">
          <ac:chgData name="Rachel Ann Lillywhite" userId="b0fe8be1-696a-4457-8be9-cc32cc53ebc9" providerId="ADAL" clId="{B4C363C4-5726-4E7D-8B87-2268A7CD9FFC}" dt="2021-09-06T10:58:40.150" v="2193" actId="1076"/>
          <ac:picMkLst>
            <pc:docMk/>
            <pc:sldMk cId="1563309190" sldId="467"/>
            <ac:picMk id="18" creationId="{7FFF1F39-8D70-4FE9-BEA9-ECEC1A52EFBE}"/>
          </ac:picMkLst>
        </pc:picChg>
        <pc:picChg chg="mod">
          <ac:chgData name="Rachel Ann Lillywhite" userId="b0fe8be1-696a-4457-8be9-cc32cc53ebc9" providerId="ADAL" clId="{B4C363C4-5726-4E7D-8B87-2268A7CD9FFC}" dt="2021-09-06T10:58:40.150" v="2193" actId="1076"/>
          <ac:picMkLst>
            <pc:docMk/>
            <pc:sldMk cId="1563309190" sldId="467"/>
            <ac:picMk id="19" creationId="{6D459F31-03BD-464F-840A-DA4EC59AC12F}"/>
          </ac:picMkLst>
        </pc:picChg>
        <pc:picChg chg="del mod">
          <ac:chgData name="Rachel Ann Lillywhite" userId="b0fe8be1-696a-4457-8be9-cc32cc53ebc9" providerId="ADAL" clId="{B4C363C4-5726-4E7D-8B87-2268A7CD9FFC}" dt="2021-09-06T09:36:25.318" v="1077" actId="478"/>
          <ac:picMkLst>
            <pc:docMk/>
            <pc:sldMk cId="1563309190" sldId="467"/>
            <ac:picMk id="20" creationId="{95ECC013-2C54-48FB-A3DB-1F30D3296D48}"/>
          </ac:picMkLst>
        </pc:picChg>
      </pc:sldChg>
      <pc:sldChg chg="del">
        <pc:chgData name="Rachel Ann Lillywhite" userId="b0fe8be1-696a-4457-8be9-cc32cc53ebc9" providerId="ADAL" clId="{B4C363C4-5726-4E7D-8B87-2268A7CD9FFC}" dt="2021-09-06T09:35:09.573" v="1031" actId="47"/>
        <pc:sldMkLst>
          <pc:docMk/>
          <pc:sldMk cId="1952874124" sldId="468"/>
        </pc:sldMkLst>
      </pc:sldChg>
      <pc:sldChg chg="del">
        <pc:chgData name="Rachel Ann Lillywhite" userId="b0fe8be1-696a-4457-8be9-cc32cc53ebc9" providerId="ADAL" clId="{B4C363C4-5726-4E7D-8B87-2268A7CD9FFC}" dt="2021-09-06T11:14:20.504" v="2679" actId="47"/>
        <pc:sldMkLst>
          <pc:docMk/>
          <pc:sldMk cId="1061395305" sldId="469"/>
        </pc:sldMkLst>
      </pc:sldChg>
      <pc:sldChg chg="addSp delSp modSp mod ord">
        <pc:chgData name="Rachel Ann Lillywhite" userId="b0fe8be1-696a-4457-8be9-cc32cc53ebc9" providerId="ADAL" clId="{B4C363C4-5726-4E7D-8B87-2268A7CD9FFC}" dt="2021-09-10T10:13:35.331" v="6338" actId="478"/>
        <pc:sldMkLst>
          <pc:docMk/>
          <pc:sldMk cId="3330413144" sldId="470"/>
        </pc:sldMkLst>
        <pc:picChg chg="add del mod">
          <ac:chgData name="Rachel Ann Lillywhite" userId="b0fe8be1-696a-4457-8be9-cc32cc53ebc9" providerId="ADAL" clId="{B4C363C4-5726-4E7D-8B87-2268A7CD9FFC}" dt="2021-09-10T10:13:35.331" v="6338" actId="478"/>
          <ac:picMkLst>
            <pc:docMk/>
            <pc:sldMk cId="3330413144" sldId="470"/>
            <ac:picMk id="6" creationId="{5A61F68D-752A-4A81-A9A7-84A95DAE94A6}"/>
          </ac:picMkLst>
        </pc:picChg>
      </pc:sldChg>
      <pc:sldChg chg="addSp delSp modSp new mod">
        <pc:chgData name="Rachel Ann Lillywhite" userId="b0fe8be1-696a-4457-8be9-cc32cc53ebc9" providerId="ADAL" clId="{B4C363C4-5726-4E7D-8B87-2268A7CD9FFC}" dt="2021-09-06T20:35:46.567" v="5803" actId="20577"/>
        <pc:sldMkLst>
          <pc:docMk/>
          <pc:sldMk cId="2420283162" sldId="471"/>
        </pc:sldMkLst>
        <pc:spChg chg="del">
          <ac:chgData name="Rachel Ann Lillywhite" userId="b0fe8be1-696a-4457-8be9-cc32cc53ebc9" providerId="ADAL" clId="{B4C363C4-5726-4E7D-8B87-2268A7CD9FFC}" dt="2021-09-06T08:58:17.372" v="77" actId="478"/>
          <ac:spMkLst>
            <pc:docMk/>
            <pc:sldMk cId="2420283162" sldId="471"/>
            <ac:spMk id="2" creationId="{2E9A38C2-B034-47BF-A773-2599FD5841A7}"/>
          </ac:spMkLst>
        </pc:spChg>
        <pc:spChg chg="del">
          <ac:chgData name="Rachel Ann Lillywhite" userId="b0fe8be1-696a-4457-8be9-cc32cc53ebc9" providerId="ADAL" clId="{B4C363C4-5726-4E7D-8B87-2268A7CD9FFC}" dt="2021-09-06T08:58:15.970" v="76" actId="478"/>
          <ac:spMkLst>
            <pc:docMk/>
            <pc:sldMk cId="2420283162" sldId="471"/>
            <ac:spMk id="3" creationId="{B6848839-42FF-4BC1-A9BD-22D66B361AC3}"/>
          </ac:spMkLst>
        </pc:spChg>
        <pc:spChg chg="add mod">
          <ac:chgData name="Rachel Ann Lillywhite" userId="b0fe8be1-696a-4457-8be9-cc32cc53ebc9" providerId="ADAL" clId="{B4C363C4-5726-4E7D-8B87-2268A7CD9FFC}" dt="2021-09-06T08:58:18.205" v="78"/>
          <ac:spMkLst>
            <pc:docMk/>
            <pc:sldMk cId="2420283162" sldId="471"/>
            <ac:spMk id="4" creationId="{A6D185FC-121A-454B-BADE-73332276753F}"/>
          </ac:spMkLst>
        </pc:spChg>
        <pc:spChg chg="add mod">
          <ac:chgData name="Rachel Ann Lillywhite" userId="b0fe8be1-696a-4457-8be9-cc32cc53ebc9" providerId="ADAL" clId="{B4C363C4-5726-4E7D-8B87-2268A7CD9FFC}" dt="2021-09-06T20:35:46.567" v="5803" actId="20577"/>
          <ac:spMkLst>
            <pc:docMk/>
            <pc:sldMk cId="2420283162" sldId="471"/>
            <ac:spMk id="5" creationId="{1C428604-D0C9-4E30-B41D-47ECAF38C306}"/>
          </ac:spMkLst>
        </pc:spChg>
        <pc:spChg chg="add del mod">
          <ac:chgData name="Rachel Ann Lillywhite" userId="b0fe8be1-696a-4457-8be9-cc32cc53ebc9" providerId="ADAL" clId="{B4C363C4-5726-4E7D-8B87-2268A7CD9FFC}" dt="2021-09-06T15:34:47.533" v="3720" actId="478"/>
          <ac:spMkLst>
            <pc:docMk/>
            <pc:sldMk cId="2420283162" sldId="471"/>
            <ac:spMk id="6" creationId="{801F6E9A-EDA5-4E70-9D6A-A975A6E5538F}"/>
          </ac:spMkLst>
        </pc:spChg>
        <pc:picChg chg="add mod">
          <ac:chgData name="Rachel Ann Lillywhite" userId="b0fe8be1-696a-4457-8be9-cc32cc53ebc9" providerId="ADAL" clId="{B4C363C4-5726-4E7D-8B87-2268A7CD9FFC}" dt="2021-09-06T08:58:18.205" v="78"/>
          <ac:picMkLst>
            <pc:docMk/>
            <pc:sldMk cId="2420283162" sldId="471"/>
            <ac:picMk id="7" creationId="{DCCC07F5-66E3-470B-ACCE-A0B3FD982D61}"/>
          </ac:picMkLst>
        </pc:picChg>
        <pc:picChg chg="add mod">
          <ac:chgData name="Rachel Ann Lillywhite" userId="b0fe8be1-696a-4457-8be9-cc32cc53ebc9" providerId="ADAL" clId="{B4C363C4-5726-4E7D-8B87-2268A7CD9FFC}" dt="2021-09-06T08:58:18.205" v="78"/>
          <ac:picMkLst>
            <pc:docMk/>
            <pc:sldMk cId="2420283162" sldId="471"/>
            <ac:picMk id="8" creationId="{E95B914A-B33B-45A0-A0EA-620B60DFC2C2}"/>
          </ac:picMkLst>
        </pc:picChg>
        <pc:picChg chg="add mod">
          <ac:chgData name="Rachel Ann Lillywhite" userId="b0fe8be1-696a-4457-8be9-cc32cc53ebc9" providerId="ADAL" clId="{B4C363C4-5726-4E7D-8B87-2268A7CD9FFC}" dt="2021-09-06T15:53:33.370" v="4044" actId="1076"/>
          <ac:picMkLst>
            <pc:docMk/>
            <pc:sldMk cId="2420283162" sldId="471"/>
            <ac:picMk id="9" creationId="{34DD2197-802D-4B8E-A92C-AD9699E233EF}"/>
          </ac:picMkLst>
        </pc:picChg>
        <pc:picChg chg="add mod">
          <ac:chgData name="Rachel Ann Lillywhite" userId="b0fe8be1-696a-4457-8be9-cc32cc53ebc9" providerId="ADAL" clId="{B4C363C4-5726-4E7D-8B87-2268A7CD9FFC}" dt="2021-09-06T08:58:18.205" v="78"/>
          <ac:picMkLst>
            <pc:docMk/>
            <pc:sldMk cId="2420283162" sldId="471"/>
            <ac:picMk id="10" creationId="{23FD532F-E177-499E-8F2E-C0531A086012}"/>
          </ac:picMkLst>
        </pc:picChg>
        <pc:picChg chg="add mod">
          <ac:chgData name="Rachel Ann Lillywhite" userId="b0fe8be1-696a-4457-8be9-cc32cc53ebc9" providerId="ADAL" clId="{B4C363C4-5726-4E7D-8B87-2268A7CD9FFC}" dt="2021-09-06T08:58:18.205" v="78"/>
          <ac:picMkLst>
            <pc:docMk/>
            <pc:sldMk cId="2420283162" sldId="471"/>
            <ac:picMk id="11" creationId="{1A823848-43B7-4879-A6B4-B94C5B56CAD7}"/>
          </ac:picMkLst>
        </pc:picChg>
        <pc:picChg chg="add mod">
          <ac:chgData name="Rachel Ann Lillywhite" userId="b0fe8be1-696a-4457-8be9-cc32cc53ebc9" providerId="ADAL" clId="{B4C363C4-5726-4E7D-8B87-2268A7CD9FFC}" dt="2021-09-06T08:58:18.205" v="78"/>
          <ac:picMkLst>
            <pc:docMk/>
            <pc:sldMk cId="2420283162" sldId="471"/>
            <ac:picMk id="12" creationId="{B3151CFC-6E92-42F1-9952-B45F4E4B1A62}"/>
          </ac:picMkLst>
        </pc:picChg>
        <pc:picChg chg="add mod">
          <ac:chgData name="Rachel Ann Lillywhite" userId="b0fe8be1-696a-4457-8be9-cc32cc53ebc9" providerId="ADAL" clId="{B4C363C4-5726-4E7D-8B87-2268A7CD9FFC}" dt="2021-09-06T08:58:18.205" v="78"/>
          <ac:picMkLst>
            <pc:docMk/>
            <pc:sldMk cId="2420283162" sldId="471"/>
            <ac:picMk id="13" creationId="{43640A94-5F2C-4E74-953B-222083DAB5F2}"/>
          </ac:picMkLst>
        </pc:picChg>
        <pc:picChg chg="add mod">
          <ac:chgData name="Rachel Ann Lillywhite" userId="b0fe8be1-696a-4457-8be9-cc32cc53ebc9" providerId="ADAL" clId="{B4C363C4-5726-4E7D-8B87-2268A7CD9FFC}" dt="2021-09-06T08:58:18.205" v="78"/>
          <ac:picMkLst>
            <pc:docMk/>
            <pc:sldMk cId="2420283162" sldId="471"/>
            <ac:picMk id="14" creationId="{822B09A7-6A5E-4BEC-8128-ED721CBA36DE}"/>
          </ac:picMkLst>
        </pc:picChg>
      </pc:sldChg>
      <pc:sldChg chg="addSp delSp modSp add mod">
        <pc:chgData name="Rachel Ann Lillywhite" userId="b0fe8be1-696a-4457-8be9-cc32cc53ebc9" providerId="ADAL" clId="{B4C363C4-5726-4E7D-8B87-2268A7CD9FFC}" dt="2021-09-08T11:57:09.620" v="6184" actId="1076"/>
        <pc:sldMkLst>
          <pc:docMk/>
          <pc:sldMk cId="2321308011" sldId="472"/>
        </pc:sldMkLst>
        <pc:spChg chg="add mod">
          <ac:chgData name="Rachel Ann Lillywhite" userId="b0fe8be1-696a-4457-8be9-cc32cc53ebc9" providerId="ADAL" clId="{B4C363C4-5726-4E7D-8B87-2268A7CD9FFC}" dt="2021-09-08T11:55:58.093" v="6176" actId="1076"/>
          <ac:spMkLst>
            <pc:docMk/>
            <pc:sldMk cId="2321308011" sldId="472"/>
            <ac:spMk id="12" creationId="{D1E6389A-3BF1-4365-A5D6-82CD004D4E37}"/>
          </ac:spMkLst>
        </pc:spChg>
        <pc:spChg chg="del">
          <ac:chgData name="Rachel Ann Lillywhite" userId="b0fe8be1-696a-4457-8be9-cc32cc53ebc9" providerId="ADAL" clId="{B4C363C4-5726-4E7D-8B87-2268A7CD9FFC}" dt="2021-09-06T10:19:53.782" v="1287" actId="478"/>
          <ac:spMkLst>
            <pc:docMk/>
            <pc:sldMk cId="2321308011" sldId="472"/>
            <ac:spMk id="13" creationId="{4036EB88-507D-43BE-908C-22737EC7F3D6}"/>
          </ac:spMkLst>
        </pc:spChg>
        <pc:spChg chg="del mod">
          <ac:chgData name="Rachel Ann Lillywhite" userId="b0fe8be1-696a-4457-8be9-cc32cc53ebc9" providerId="ADAL" clId="{B4C363C4-5726-4E7D-8B87-2268A7CD9FFC}" dt="2021-09-06T10:19:50.782" v="1286" actId="478"/>
          <ac:spMkLst>
            <pc:docMk/>
            <pc:sldMk cId="2321308011" sldId="472"/>
            <ac:spMk id="19" creationId="{6D3C7E3D-42A2-4A10-B359-9356D9C73F6C}"/>
          </ac:spMkLst>
        </pc:spChg>
        <pc:picChg chg="mod">
          <ac:chgData name="Rachel Ann Lillywhite" userId="b0fe8be1-696a-4457-8be9-cc32cc53ebc9" providerId="ADAL" clId="{B4C363C4-5726-4E7D-8B87-2268A7CD9FFC}" dt="2021-09-06T08:59:00.969" v="109" actId="1076"/>
          <ac:picMkLst>
            <pc:docMk/>
            <pc:sldMk cId="2321308011" sldId="472"/>
            <ac:picMk id="2" creationId="{6FBD2841-98C0-46DA-B5EB-1C9809FB0246}"/>
          </ac:picMkLst>
        </pc:picChg>
        <pc:picChg chg="mod">
          <ac:chgData name="Rachel Ann Lillywhite" userId="b0fe8be1-696a-4457-8be9-cc32cc53ebc9" providerId="ADAL" clId="{B4C363C4-5726-4E7D-8B87-2268A7CD9FFC}" dt="2021-09-06T08:59:00.969" v="109" actId="1076"/>
          <ac:picMkLst>
            <pc:docMk/>
            <pc:sldMk cId="2321308011" sldId="472"/>
            <ac:picMk id="3" creationId="{D0870583-35BC-46DF-88E6-F71DB1EB3EC6}"/>
          </ac:picMkLst>
        </pc:picChg>
        <pc:picChg chg="del">
          <ac:chgData name="Rachel Ann Lillywhite" userId="b0fe8be1-696a-4457-8be9-cc32cc53ebc9" providerId="ADAL" clId="{B4C363C4-5726-4E7D-8B87-2268A7CD9FFC}" dt="2021-09-06T10:19:44.763" v="1284" actId="478"/>
          <ac:picMkLst>
            <pc:docMk/>
            <pc:sldMk cId="2321308011" sldId="472"/>
            <ac:picMk id="4" creationId="{BA499DA0-BB0F-410E-931C-8469E6EBFF38}"/>
          </ac:picMkLst>
        </pc:picChg>
        <pc:picChg chg="add mod">
          <ac:chgData name="Rachel Ann Lillywhite" userId="b0fe8be1-696a-4457-8be9-cc32cc53ebc9" providerId="ADAL" clId="{B4C363C4-5726-4E7D-8B87-2268A7CD9FFC}" dt="2021-09-08T11:57:03.378" v="6181" actId="1076"/>
          <ac:picMkLst>
            <pc:docMk/>
            <pc:sldMk cId="2321308011" sldId="472"/>
            <ac:picMk id="5" creationId="{B4B82B2A-C0DE-414C-9FAF-C2B5B7897781}"/>
          </ac:picMkLst>
        </pc:picChg>
        <pc:picChg chg="add mod">
          <ac:chgData name="Rachel Ann Lillywhite" userId="b0fe8be1-696a-4457-8be9-cc32cc53ebc9" providerId="ADAL" clId="{B4C363C4-5726-4E7D-8B87-2268A7CD9FFC}" dt="2021-09-06T15:32:44.309" v="3665" actId="1076"/>
          <ac:picMkLst>
            <pc:docMk/>
            <pc:sldMk cId="2321308011" sldId="472"/>
            <ac:picMk id="7" creationId="{E856BC48-579F-40E8-9722-41B1EECE2A5F}"/>
          </ac:picMkLst>
        </pc:picChg>
        <pc:picChg chg="add mod">
          <ac:chgData name="Rachel Ann Lillywhite" userId="b0fe8be1-696a-4457-8be9-cc32cc53ebc9" providerId="ADAL" clId="{B4C363C4-5726-4E7D-8B87-2268A7CD9FFC}" dt="2021-09-08T11:57:09.620" v="6184" actId="1076"/>
          <ac:picMkLst>
            <pc:docMk/>
            <pc:sldMk cId="2321308011" sldId="472"/>
            <ac:picMk id="8" creationId="{31A9B6A5-A494-4C1D-A89E-639EE54F5F81}"/>
          </ac:picMkLst>
        </pc:picChg>
        <pc:picChg chg="del">
          <ac:chgData name="Rachel Ann Lillywhite" userId="b0fe8be1-696a-4457-8be9-cc32cc53ebc9" providerId="ADAL" clId="{B4C363C4-5726-4E7D-8B87-2268A7CD9FFC}" dt="2021-09-06T08:58:50.538" v="105" actId="478"/>
          <ac:picMkLst>
            <pc:docMk/>
            <pc:sldMk cId="2321308011" sldId="472"/>
            <ac:picMk id="10" creationId="{129BBA39-F2E8-4BE5-B36C-F85A57302B73}"/>
          </ac:picMkLst>
        </pc:picChg>
        <pc:picChg chg="del">
          <ac:chgData name="Rachel Ann Lillywhite" userId="b0fe8be1-696a-4457-8be9-cc32cc53ebc9" providerId="ADAL" clId="{B4C363C4-5726-4E7D-8B87-2268A7CD9FFC}" dt="2021-09-06T08:58:52.262" v="106" actId="478"/>
          <ac:picMkLst>
            <pc:docMk/>
            <pc:sldMk cId="2321308011" sldId="472"/>
            <ac:picMk id="11" creationId="{6B2188A3-1871-4F7E-9A28-73D18F73F65B}"/>
          </ac:picMkLst>
        </pc:picChg>
        <pc:picChg chg="del mod">
          <ac:chgData name="Rachel Ann Lillywhite" userId="b0fe8be1-696a-4457-8be9-cc32cc53ebc9" providerId="ADAL" clId="{B4C363C4-5726-4E7D-8B87-2268A7CD9FFC}" dt="2021-09-06T15:32:38.188" v="3662" actId="478"/>
          <ac:picMkLst>
            <pc:docMk/>
            <pc:sldMk cId="2321308011" sldId="472"/>
            <ac:picMk id="20" creationId="{A0DE7769-B99E-4EA9-A834-5736AB8049F7}"/>
          </ac:picMkLst>
        </pc:picChg>
      </pc:sldChg>
      <pc:sldChg chg="addSp delSp modSp add mod">
        <pc:chgData name="Rachel Ann Lillywhite" userId="b0fe8be1-696a-4457-8be9-cc32cc53ebc9" providerId="ADAL" clId="{B4C363C4-5726-4E7D-8B87-2268A7CD9FFC}" dt="2021-09-08T11:58:56.847" v="6203" actId="255"/>
        <pc:sldMkLst>
          <pc:docMk/>
          <pc:sldMk cId="3002630989" sldId="473"/>
        </pc:sldMkLst>
        <pc:spChg chg="mod">
          <ac:chgData name="Rachel Ann Lillywhite" userId="b0fe8be1-696a-4457-8be9-cc32cc53ebc9" providerId="ADAL" clId="{B4C363C4-5726-4E7D-8B87-2268A7CD9FFC}" dt="2021-09-06T15:34:21.326" v="3716" actId="20577"/>
          <ac:spMkLst>
            <pc:docMk/>
            <pc:sldMk cId="3002630989" sldId="473"/>
            <ac:spMk id="12" creationId="{D1E6389A-3BF1-4365-A5D6-82CD004D4E37}"/>
          </ac:spMkLst>
        </pc:spChg>
        <pc:spChg chg="del">
          <ac:chgData name="Rachel Ann Lillywhite" userId="b0fe8be1-696a-4457-8be9-cc32cc53ebc9" providerId="ADAL" clId="{B4C363C4-5726-4E7D-8B87-2268A7CD9FFC}" dt="2021-09-06T09:03:11.188" v="210" actId="478"/>
          <ac:spMkLst>
            <pc:docMk/>
            <pc:sldMk cId="3002630989" sldId="473"/>
            <ac:spMk id="13" creationId="{4036EB88-507D-43BE-908C-22737EC7F3D6}"/>
          </ac:spMkLst>
        </pc:spChg>
        <pc:spChg chg="add mod">
          <ac:chgData name="Rachel Ann Lillywhite" userId="b0fe8be1-696a-4457-8be9-cc32cc53ebc9" providerId="ADAL" clId="{B4C363C4-5726-4E7D-8B87-2268A7CD9FFC}" dt="2021-09-08T11:58:56.847" v="6203" actId="255"/>
          <ac:spMkLst>
            <pc:docMk/>
            <pc:sldMk cId="3002630989" sldId="473"/>
            <ac:spMk id="14" creationId="{FFAEB08A-AA4E-47CE-864B-2F15863F4B99}"/>
          </ac:spMkLst>
        </pc:spChg>
        <pc:spChg chg="del mod">
          <ac:chgData name="Rachel Ann Lillywhite" userId="b0fe8be1-696a-4457-8be9-cc32cc53ebc9" providerId="ADAL" clId="{B4C363C4-5726-4E7D-8B87-2268A7CD9FFC}" dt="2021-09-06T09:03:07.546" v="209" actId="478"/>
          <ac:spMkLst>
            <pc:docMk/>
            <pc:sldMk cId="3002630989" sldId="473"/>
            <ac:spMk id="19" creationId="{6D3C7E3D-42A2-4A10-B359-9356D9C73F6C}"/>
          </ac:spMkLst>
        </pc:spChg>
        <pc:picChg chg="del">
          <ac:chgData name="Rachel Ann Lillywhite" userId="b0fe8be1-696a-4457-8be9-cc32cc53ebc9" providerId="ADAL" clId="{B4C363C4-5726-4E7D-8B87-2268A7CD9FFC}" dt="2021-09-06T09:02:55.614" v="206" actId="478"/>
          <ac:picMkLst>
            <pc:docMk/>
            <pc:sldMk cId="3002630989" sldId="473"/>
            <ac:picMk id="2" creationId="{6FBD2841-98C0-46DA-B5EB-1C9809FB0246}"/>
          </ac:picMkLst>
        </pc:picChg>
        <pc:picChg chg="del">
          <ac:chgData name="Rachel Ann Lillywhite" userId="b0fe8be1-696a-4457-8be9-cc32cc53ebc9" providerId="ADAL" clId="{B4C363C4-5726-4E7D-8B87-2268A7CD9FFC}" dt="2021-09-06T09:02:53.965" v="205" actId="478"/>
          <ac:picMkLst>
            <pc:docMk/>
            <pc:sldMk cId="3002630989" sldId="473"/>
            <ac:picMk id="3" creationId="{D0870583-35BC-46DF-88E6-F71DB1EB3EC6}"/>
          </ac:picMkLst>
        </pc:picChg>
        <pc:picChg chg="del">
          <ac:chgData name="Rachel Ann Lillywhite" userId="b0fe8be1-696a-4457-8be9-cc32cc53ebc9" providerId="ADAL" clId="{B4C363C4-5726-4E7D-8B87-2268A7CD9FFC}" dt="2021-09-06T09:02:58.251" v="207" actId="478"/>
          <ac:picMkLst>
            <pc:docMk/>
            <pc:sldMk cId="3002630989" sldId="473"/>
            <ac:picMk id="4" creationId="{BA499DA0-BB0F-410E-931C-8469E6EBFF38}"/>
          </ac:picMkLst>
        </pc:picChg>
        <pc:picChg chg="add mod">
          <ac:chgData name="Rachel Ann Lillywhite" userId="b0fe8be1-696a-4457-8be9-cc32cc53ebc9" providerId="ADAL" clId="{B4C363C4-5726-4E7D-8B87-2268A7CD9FFC}" dt="2021-09-06T15:33:43.373" v="3701" actId="1076"/>
          <ac:picMkLst>
            <pc:docMk/>
            <pc:sldMk cId="3002630989" sldId="473"/>
            <ac:picMk id="6" creationId="{6A77F01E-5FE4-4640-843E-6C1B66D22153}"/>
          </ac:picMkLst>
        </pc:picChg>
        <pc:picChg chg="add mod">
          <ac:chgData name="Rachel Ann Lillywhite" userId="b0fe8be1-696a-4457-8be9-cc32cc53ebc9" providerId="ADAL" clId="{B4C363C4-5726-4E7D-8B87-2268A7CD9FFC}" dt="2021-09-08T11:58:49.666" v="6202" actId="1076"/>
          <ac:picMkLst>
            <pc:docMk/>
            <pc:sldMk cId="3002630989" sldId="473"/>
            <ac:picMk id="7" creationId="{AF546C0F-3BAD-4753-9AEE-24B9E75BDE48}"/>
          </ac:picMkLst>
        </pc:picChg>
        <pc:picChg chg="del">
          <ac:chgData name="Rachel Ann Lillywhite" userId="b0fe8be1-696a-4457-8be9-cc32cc53ebc9" providerId="ADAL" clId="{B4C363C4-5726-4E7D-8B87-2268A7CD9FFC}" dt="2021-09-06T09:03:13.320" v="211" actId="478"/>
          <ac:picMkLst>
            <pc:docMk/>
            <pc:sldMk cId="3002630989" sldId="473"/>
            <ac:picMk id="20" creationId="{A0DE7769-B99E-4EA9-A834-5736AB8049F7}"/>
          </ac:picMkLst>
        </pc:picChg>
      </pc:sldChg>
      <pc:sldChg chg="addSp delSp modSp add mod delAnim">
        <pc:chgData name="Rachel Ann Lillywhite" userId="b0fe8be1-696a-4457-8be9-cc32cc53ebc9" providerId="ADAL" clId="{B4C363C4-5726-4E7D-8B87-2268A7CD9FFC}" dt="2021-09-14T13:10:00.717" v="6343" actId="1076"/>
        <pc:sldMkLst>
          <pc:docMk/>
          <pc:sldMk cId="1008057722" sldId="474"/>
        </pc:sldMkLst>
        <pc:spChg chg="add del mod">
          <ac:chgData name="Rachel Ann Lillywhite" userId="b0fe8be1-696a-4457-8be9-cc32cc53ebc9" providerId="ADAL" clId="{B4C363C4-5726-4E7D-8B87-2268A7CD9FFC}" dt="2021-09-06T19:55:51.901" v="5235" actId="478"/>
          <ac:spMkLst>
            <pc:docMk/>
            <pc:sldMk cId="1008057722" sldId="474"/>
            <ac:spMk id="2" creationId="{7603457A-9EEC-419F-A3E1-082602F95556}"/>
          </ac:spMkLst>
        </pc:spChg>
        <pc:spChg chg="add del mod">
          <ac:chgData name="Rachel Ann Lillywhite" userId="b0fe8be1-696a-4457-8be9-cc32cc53ebc9" providerId="ADAL" clId="{B4C363C4-5726-4E7D-8B87-2268A7CD9FFC}" dt="2021-09-06T09:23:16.366" v="774" actId="478"/>
          <ac:spMkLst>
            <pc:docMk/>
            <pc:sldMk cId="1008057722" sldId="474"/>
            <ac:spMk id="3" creationId="{47962593-CE3D-4940-A9E7-554A00062E02}"/>
          </ac:spMkLst>
        </pc:spChg>
        <pc:spChg chg="add mod ord">
          <ac:chgData name="Rachel Ann Lillywhite" userId="b0fe8be1-696a-4457-8be9-cc32cc53ebc9" providerId="ADAL" clId="{B4C363C4-5726-4E7D-8B87-2268A7CD9FFC}" dt="2021-09-06T19:58:08.571" v="5248" actId="167"/>
          <ac:spMkLst>
            <pc:docMk/>
            <pc:sldMk cId="1008057722" sldId="474"/>
            <ac:spMk id="3" creationId="{AD373832-70E7-4FD9-AAE7-BD2DF18B1BCF}"/>
          </ac:spMkLst>
        </pc:spChg>
        <pc:spChg chg="del">
          <ac:chgData name="Rachel Ann Lillywhite" userId="b0fe8be1-696a-4457-8be9-cc32cc53ebc9" providerId="ADAL" clId="{B4C363C4-5726-4E7D-8B87-2268A7CD9FFC}" dt="2021-09-06T15:50:29.139" v="3986" actId="478"/>
          <ac:spMkLst>
            <pc:docMk/>
            <pc:sldMk cId="1008057722" sldId="474"/>
            <ac:spMk id="4" creationId="{D7467DCF-0F6D-4644-AC3D-A4464A1ABFC3}"/>
          </ac:spMkLst>
        </pc:spChg>
        <pc:spChg chg="mod">
          <ac:chgData name="Rachel Ann Lillywhite" userId="b0fe8be1-696a-4457-8be9-cc32cc53ebc9" providerId="ADAL" clId="{B4C363C4-5726-4E7D-8B87-2268A7CD9FFC}" dt="2021-09-06T19:59:04.126" v="5252" actId="207"/>
          <ac:spMkLst>
            <pc:docMk/>
            <pc:sldMk cId="1008057722" sldId="474"/>
            <ac:spMk id="5" creationId="{A94F9532-3985-40B5-AB6F-5124968445EC}"/>
          </ac:spMkLst>
        </pc:spChg>
        <pc:spChg chg="mod">
          <ac:chgData name="Rachel Ann Lillywhite" userId="b0fe8be1-696a-4457-8be9-cc32cc53ebc9" providerId="ADAL" clId="{B4C363C4-5726-4E7D-8B87-2268A7CD9FFC}" dt="2021-09-06T20:15:03.367" v="5452" actId="1076"/>
          <ac:spMkLst>
            <pc:docMk/>
            <pc:sldMk cId="1008057722" sldId="474"/>
            <ac:spMk id="6" creationId="{3819A0D7-4AAD-4CC8-82E5-080C5A780A46}"/>
          </ac:spMkLst>
        </pc:spChg>
        <pc:spChg chg="del mod">
          <ac:chgData name="Rachel Ann Lillywhite" userId="b0fe8be1-696a-4457-8be9-cc32cc53ebc9" providerId="ADAL" clId="{B4C363C4-5726-4E7D-8B87-2268A7CD9FFC}" dt="2021-09-06T15:51:01.201" v="4011" actId="478"/>
          <ac:spMkLst>
            <pc:docMk/>
            <pc:sldMk cId="1008057722" sldId="474"/>
            <ac:spMk id="8" creationId="{74F55181-A18C-4E77-A925-EDF87C770521}"/>
          </ac:spMkLst>
        </pc:spChg>
        <pc:spChg chg="del">
          <ac:chgData name="Rachel Ann Lillywhite" userId="b0fe8be1-696a-4457-8be9-cc32cc53ebc9" providerId="ADAL" clId="{B4C363C4-5726-4E7D-8B87-2268A7CD9FFC}" dt="2021-09-06T09:23:09.893" v="773" actId="478"/>
          <ac:spMkLst>
            <pc:docMk/>
            <pc:sldMk cId="1008057722" sldId="474"/>
            <ac:spMk id="9" creationId="{5537863F-40D6-433D-9564-7A5D4F71866D}"/>
          </ac:spMkLst>
        </pc:spChg>
        <pc:spChg chg="add mod">
          <ac:chgData name="Rachel Ann Lillywhite" userId="b0fe8be1-696a-4457-8be9-cc32cc53ebc9" providerId="ADAL" clId="{B4C363C4-5726-4E7D-8B87-2268A7CD9FFC}" dt="2021-09-06T20:12:01.422" v="5398" actId="207"/>
          <ac:spMkLst>
            <pc:docMk/>
            <pc:sldMk cId="1008057722" sldId="474"/>
            <ac:spMk id="9" creationId="{5B5F24C6-B101-43BE-8317-4E9D5453A4B2}"/>
          </ac:spMkLst>
        </pc:spChg>
        <pc:spChg chg="mod">
          <ac:chgData name="Rachel Ann Lillywhite" userId="b0fe8be1-696a-4457-8be9-cc32cc53ebc9" providerId="ADAL" clId="{B4C363C4-5726-4E7D-8B87-2268A7CD9FFC}" dt="2021-09-07T12:33:51.827" v="5817" actId="20577"/>
          <ac:spMkLst>
            <pc:docMk/>
            <pc:sldMk cId="1008057722" sldId="474"/>
            <ac:spMk id="10" creationId="{30E3751E-DA4B-4616-B0FE-0551FAFA6E81}"/>
          </ac:spMkLst>
        </pc:spChg>
        <pc:spChg chg="add mod">
          <ac:chgData name="Rachel Ann Lillywhite" userId="b0fe8be1-696a-4457-8be9-cc32cc53ebc9" providerId="ADAL" clId="{B4C363C4-5726-4E7D-8B87-2268A7CD9FFC}" dt="2021-09-07T12:35:25.699" v="5830" actId="20577"/>
          <ac:spMkLst>
            <pc:docMk/>
            <pc:sldMk cId="1008057722" sldId="474"/>
            <ac:spMk id="11" creationId="{134598E7-ABBA-4D72-8041-B66C08E85F0F}"/>
          </ac:spMkLst>
        </pc:spChg>
        <pc:spChg chg="add del mod">
          <ac:chgData name="Rachel Ann Lillywhite" userId="b0fe8be1-696a-4457-8be9-cc32cc53ebc9" providerId="ADAL" clId="{B4C363C4-5726-4E7D-8B87-2268A7CD9FFC}" dt="2021-09-06T19:31:12.931" v="5175" actId="478"/>
          <ac:spMkLst>
            <pc:docMk/>
            <pc:sldMk cId="1008057722" sldId="474"/>
            <ac:spMk id="12" creationId="{8AA5E007-8290-4A65-8B25-C97BF2868D3F}"/>
          </ac:spMkLst>
        </pc:spChg>
        <pc:spChg chg="add del mod">
          <ac:chgData name="Rachel Ann Lillywhite" userId="b0fe8be1-696a-4457-8be9-cc32cc53ebc9" providerId="ADAL" clId="{B4C363C4-5726-4E7D-8B87-2268A7CD9FFC}" dt="2021-09-06T16:13:41.762" v="4509" actId="478"/>
          <ac:spMkLst>
            <pc:docMk/>
            <pc:sldMk cId="1008057722" sldId="474"/>
            <ac:spMk id="13" creationId="{81D302B3-5954-407E-9045-74DCB986C459}"/>
          </ac:spMkLst>
        </pc:spChg>
        <pc:spChg chg="add mod">
          <ac:chgData name="Rachel Ann Lillywhite" userId="b0fe8be1-696a-4457-8be9-cc32cc53ebc9" providerId="ADAL" clId="{B4C363C4-5726-4E7D-8B87-2268A7CD9FFC}" dt="2021-09-06T20:15:01.104" v="5451" actId="20577"/>
          <ac:spMkLst>
            <pc:docMk/>
            <pc:sldMk cId="1008057722" sldId="474"/>
            <ac:spMk id="14" creationId="{0EDDC523-04C1-4A55-8554-BEBFF6E17D30}"/>
          </ac:spMkLst>
        </pc:spChg>
        <pc:spChg chg="add del mod">
          <ac:chgData name="Rachel Ann Lillywhite" userId="b0fe8be1-696a-4457-8be9-cc32cc53ebc9" providerId="ADAL" clId="{B4C363C4-5726-4E7D-8B87-2268A7CD9FFC}" dt="2021-09-06T16:36:11.065" v="4901" actId="478"/>
          <ac:spMkLst>
            <pc:docMk/>
            <pc:sldMk cId="1008057722" sldId="474"/>
            <ac:spMk id="15" creationId="{6CB6EBCD-5F8D-4762-8826-6B237496A64F}"/>
          </ac:spMkLst>
        </pc:spChg>
        <pc:spChg chg="add mod">
          <ac:chgData name="Rachel Ann Lillywhite" userId="b0fe8be1-696a-4457-8be9-cc32cc53ebc9" providerId="ADAL" clId="{B4C363C4-5726-4E7D-8B87-2268A7CD9FFC}" dt="2021-09-06T20:11:07.948" v="5394" actId="20577"/>
          <ac:spMkLst>
            <pc:docMk/>
            <pc:sldMk cId="1008057722" sldId="474"/>
            <ac:spMk id="16" creationId="{012F4D01-DABF-4C75-B194-9C6A0DE986C8}"/>
          </ac:spMkLst>
        </pc:spChg>
        <pc:spChg chg="add mod">
          <ac:chgData name="Rachel Ann Lillywhite" userId="b0fe8be1-696a-4457-8be9-cc32cc53ebc9" providerId="ADAL" clId="{B4C363C4-5726-4E7D-8B87-2268A7CD9FFC}" dt="2021-09-06T20:02:03.383" v="5305" actId="1076"/>
          <ac:spMkLst>
            <pc:docMk/>
            <pc:sldMk cId="1008057722" sldId="474"/>
            <ac:spMk id="17" creationId="{F1031F32-DD44-494C-9227-2A2EC2E7A1CC}"/>
          </ac:spMkLst>
        </pc:spChg>
        <pc:spChg chg="add mod">
          <ac:chgData name="Rachel Ann Lillywhite" userId="b0fe8be1-696a-4457-8be9-cc32cc53ebc9" providerId="ADAL" clId="{B4C363C4-5726-4E7D-8B87-2268A7CD9FFC}" dt="2021-09-06T20:02:59.813" v="5339" actId="465"/>
          <ac:spMkLst>
            <pc:docMk/>
            <pc:sldMk cId="1008057722" sldId="474"/>
            <ac:spMk id="18" creationId="{2066EE9D-F7FA-4F17-8225-12C5E86E7BD4}"/>
          </ac:spMkLst>
        </pc:spChg>
        <pc:spChg chg="add mod">
          <ac:chgData name="Rachel Ann Lillywhite" userId="b0fe8be1-696a-4457-8be9-cc32cc53ebc9" providerId="ADAL" clId="{B4C363C4-5726-4E7D-8B87-2268A7CD9FFC}" dt="2021-09-06T20:02:59.813" v="5339" actId="465"/>
          <ac:spMkLst>
            <pc:docMk/>
            <pc:sldMk cId="1008057722" sldId="474"/>
            <ac:spMk id="19" creationId="{DEB97024-50C8-4D4D-884E-14E8356A5E13}"/>
          </ac:spMkLst>
        </pc:spChg>
        <pc:spChg chg="add del mod">
          <ac:chgData name="Rachel Ann Lillywhite" userId="b0fe8be1-696a-4457-8be9-cc32cc53ebc9" providerId="ADAL" clId="{B4C363C4-5726-4E7D-8B87-2268A7CD9FFC}" dt="2021-09-06T16:36:16.844" v="4903" actId="478"/>
          <ac:spMkLst>
            <pc:docMk/>
            <pc:sldMk cId="1008057722" sldId="474"/>
            <ac:spMk id="20" creationId="{870FF9E3-E13C-4B64-90BF-907622F1569D}"/>
          </ac:spMkLst>
        </pc:spChg>
        <pc:spChg chg="add mod">
          <ac:chgData name="Rachel Ann Lillywhite" userId="b0fe8be1-696a-4457-8be9-cc32cc53ebc9" providerId="ADAL" clId="{B4C363C4-5726-4E7D-8B87-2268A7CD9FFC}" dt="2021-09-07T12:37:03.145" v="5846" actId="20577"/>
          <ac:spMkLst>
            <pc:docMk/>
            <pc:sldMk cId="1008057722" sldId="474"/>
            <ac:spMk id="24" creationId="{834B3701-9304-470C-AFF1-3D78F1B47ADA}"/>
          </ac:spMkLst>
        </pc:spChg>
        <pc:spChg chg="add mod">
          <ac:chgData name="Rachel Ann Lillywhite" userId="b0fe8be1-696a-4457-8be9-cc32cc53ebc9" providerId="ADAL" clId="{B4C363C4-5726-4E7D-8B87-2268A7CD9FFC}" dt="2021-09-07T12:36:57.127" v="5842" actId="20577"/>
          <ac:spMkLst>
            <pc:docMk/>
            <pc:sldMk cId="1008057722" sldId="474"/>
            <ac:spMk id="25" creationId="{D77A0D86-0765-499C-B0FF-5CFD7BE222E3}"/>
          </ac:spMkLst>
        </pc:spChg>
        <pc:spChg chg="add mod">
          <ac:chgData name="Rachel Ann Lillywhite" userId="b0fe8be1-696a-4457-8be9-cc32cc53ebc9" providerId="ADAL" clId="{B4C363C4-5726-4E7D-8B87-2268A7CD9FFC}" dt="2021-09-06T20:03:29.660" v="5342" actId="20577"/>
          <ac:spMkLst>
            <pc:docMk/>
            <pc:sldMk cId="1008057722" sldId="474"/>
            <ac:spMk id="26" creationId="{3CEA756A-1634-41BC-B486-8B6A8A4FD09D}"/>
          </ac:spMkLst>
        </pc:spChg>
        <pc:spChg chg="add mod">
          <ac:chgData name="Rachel Ann Lillywhite" userId="b0fe8be1-696a-4457-8be9-cc32cc53ebc9" providerId="ADAL" clId="{B4C363C4-5726-4E7D-8B87-2268A7CD9FFC}" dt="2021-09-06T16:48:09.824" v="5085" actId="1035"/>
          <ac:spMkLst>
            <pc:docMk/>
            <pc:sldMk cId="1008057722" sldId="474"/>
            <ac:spMk id="27" creationId="{3BC9C66E-4B45-4D4B-AF18-E9AF39A9FF6F}"/>
          </ac:spMkLst>
        </pc:spChg>
        <pc:spChg chg="add mod">
          <ac:chgData name="Rachel Ann Lillywhite" userId="b0fe8be1-696a-4457-8be9-cc32cc53ebc9" providerId="ADAL" clId="{B4C363C4-5726-4E7D-8B87-2268A7CD9FFC}" dt="2021-09-06T16:48:09.824" v="5085" actId="1035"/>
          <ac:spMkLst>
            <pc:docMk/>
            <pc:sldMk cId="1008057722" sldId="474"/>
            <ac:spMk id="28" creationId="{B100ED1C-9D37-4616-8879-E889FC3A7DEE}"/>
          </ac:spMkLst>
        </pc:spChg>
        <pc:spChg chg="add mod">
          <ac:chgData name="Rachel Ann Lillywhite" userId="b0fe8be1-696a-4457-8be9-cc32cc53ebc9" providerId="ADAL" clId="{B4C363C4-5726-4E7D-8B87-2268A7CD9FFC}" dt="2021-09-06T16:48:09.824" v="5085" actId="1035"/>
          <ac:spMkLst>
            <pc:docMk/>
            <pc:sldMk cId="1008057722" sldId="474"/>
            <ac:spMk id="29" creationId="{F67F5972-B2FE-40C7-A9AA-1277263A1325}"/>
          </ac:spMkLst>
        </pc:spChg>
        <pc:spChg chg="add mod">
          <ac:chgData name="Rachel Ann Lillywhite" userId="b0fe8be1-696a-4457-8be9-cc32cc53ebc9" providerId="ADAL" clId="{B4C363C4-5726-4E7D-8B87-2268A7CD9FFC}" dt="2021-09-06T20:02:59.813" v="5339" actId="465"/>
          <ac:spMkLst>
            <pc:docMk/>
            <pc:sldMk cId="1008057722" sldId="474"/>
            <ac:spMk id="30" creationId="{FC1D474F-B8E5-46DF-A98D-7C36AFBA3F87}"/>
          </ac:spMkLst>
        </pc:spChg>
        <pc:spChg chg="add del mod">
          <ac:chgData name="Rachel Ann Lillywhite" userId="b0fe8be1-696a-4457-8be9-cc32cc53ebc9" providerId="ADAL" clId="{B4C363C4-5726-4E7D-8B87-2268A7CD9FFC}" dt="2021-09-06T19:31:49.504" v="5178" actId="478"/>
          <ac:spMkLst>
            <pc:docMk/>
            <pc:sldMk cId="1008057722" sldId="474"/>
            <ac:spMk id="31" creationId="{65A3E96A-B619-4B48-B276-9400620CA0D9}"/>
          </ac:spMkLst>
        </pc:spChg>
        <pc:spChg chg="add mod">
          <ac:chgData name="Rachel Ann Lillywhite" userId="b0fe8be1-696a-4457-8be9-cc32cc53ebc9" providerId="ADAL" clId="{B4C363C4-5726-4E7D-8B87-2268A7CD9FFC}" dt="2021-09-07T13:52:01.623" v="5918" actId="465"/>
          <ac:spMkLst>
            <pc:docMk/>
            <pc:sldMk cId="1008057722" sldId="474"/>
            <ac:spMk id="32" creationId="{5F339D38-B4FC-4BDC-83FC-846BF383A55F}"/>
          </ac:spMkLst>
        </pc:spChg>
        <pc:spChg chg="add mod">
          <ac:chgData name="Rachel Ann Lillywhite" userId="b0fe8be1-696a-4457-8be9-cc32cc53ebc9" providerId="ADAL" clId="{B4C363C4-5726-4E7D-8B87-2268A7CD9FFC}" dt="2021-09-07T13:51:20.654" v="5916" actId="1035"/>
          <ac:spMkLst>
            <pc:docMk/>
            <pc:sldMk cId="1008057722" sldId="474"/>
            <ac:spMk id="33" creationId="{DEEF67B1-91F1-47B3-AC3A-DDD7147CC36A}"/>
          </ac:spMkLst>
        </pc:spChg>
        <pc:spChg chg="add mod">
          <ac:chgData name="Rachel Ann Lillywhite" userId="b0fe8be1-696a-4457-8be9-cc32cc53ebc9" providerId="ADAL" clId="{B4C363C4-5726-4E7D-8B87-2268A7CD9FFC}" dt="2021-09-07T13:52:01.623" v="5918" actId="465"/>
          <ac:spMkLst>
            <pc:docMk/>
            <pc:sldMk cId="1008057722" sldId="474"/>
            <ac:spMk id="34" creationId="{AD78C695-A80C-4C10-8370-2A7CD09FD759}"/>
          </ac:spMkLst>
        </pc:spChg>
        <pc:spChg chg="add mod">
          <ac:chgData name="Rachel Ann Lillywhite" userId="b0fe8be1-696a-4457-8be9-cc32cc53ebc9" providerId="ADAL" clId="{B4C363C4-5726-4E7D-8B87-2268A7CD9FFC}" dt="2021-09-07T13:52:01.623" v="5918" actId="465"/>
          <ac:spMkLst>
            <pc:docMk/>
            <pc:sldMk cId="1008057722" sldId="474"/>
            <ac:spMk id="35" creationId="{C0F96BF0-FD04-4830-B582-A9ADA3FB9A2F}"/>
          </ac:spMkLst>
        </pc:spChg>
        <pc:spChg chg="add mod">
          <ac:chgData name="Rachel Ann Lillywhite" userId="b0fe8be1-696a-4457-8be9-cc32cc53ebc9" providerId="ADAL" clId="{B4C363C4-5726-4E7D-8B87-2268A7CD9FFC}" dt="2021-09-07T13:51:28.173" v="5917" actId="14100"/>
          <ac:spMkLst>
            <pc:docMk/>
            <pc:sldMk cId="1008057722" sldId="474"/>
            <ac:spMk id="36" creationId="{CF65B6F5-19E1-4201-8B21-3F0659FAF553}"/>
          </ac:spMkLst>
        </pc:spChg>
        <pc:spChg chg="add mod">
          <ac:chgData name="Rachel Ann Lillywhite" userId="b0fe8be1-696a-4457-8be9-cc32cc53ebc9" providerId="ADAL" clId="{B4C363C4-5726-4E7D-8B87-2268A7CD9FFC}" dt="2021-09-07T13:52:01.623" v="5918" actId="465"/>
          <ac:spMkLst>
            <pc:docMk/>
            <pc:sldMk cId="1008057722" sldId="474"/>
            <ac:spMk id="37" creationId="{4E92091D-A7F6-4B40-87DD-CEAFB0FC670B}"/>
          </ac:spMkLst>
        </pc:spChg>
        <pc:spChg chg="add del mod">
          <ac:chgData name="Rachel Ann Lillywhite" userId="b0fe8be1-696a-4457-8be9-cc32cc53ebc9" providerId="ADAL" clId="{B4C363C4-5726-4E7D-8B87-2268A7CD9FFC}" dt="2021-09-06T20:12:25.586" v="5400" actId="478"/>
          <ac:spMkLst>
            <pc:docMk/>
            <pc:sldMk cId="1008057722" sldId="474"/>
            <ac:spMk id="38" creationId="{05A8AEA0-C5EB-4C49-9689-6E9F1CB1A84D}"/>
          </ac:spMkLst>
        </pc:spChg>
        <pc:spChg chg="add mod">
          <ac:chgData name="Rachel Ann Lillywhite" userId="b0fe8be1-696a-4457-8be9-cc32cc53ebc9" providerId="ADAL" clId="{B4C363C4-5726-4E7D-8B87-2268A7CD9FFC}" dt="2021-09-06T20:12:50.167" v="5409" actId="1076"/>
          <ac:spMkLst>
            <pc:docMk/>
            <pc:sldMk cId="1008057722" sldId="474"/>
            <ac:spMk id="39" creationId="{A728796A-EE34-40F1-9293-A1A41ACD9009}"/>
          </ac:spMkLst>
        </pc:spChg>
        <pc:spChg chg="add del mod">
          <ac:chgData name="Rachel Ann Lillywhite" userId="b0fe8be1-696a-4457-8be9-cc32cc53ebc9" providerId="ADAL" clId="{B4C363C4-5726-4E7D-8B87-2268A7CD9FFC}" dt="2021-09-06T19:58:39.969" v="5249" actId="478"/>
          <ac:spMkLst>
            <pc:docMk/>
            <pc:sldMk cId="1008057722" sldId="474"/>
            <ac:spMk id="40" creationId="{9232308D-E442-457C-BCE2-5F93418C0F13}"/>
          </ac:spMkLst>
        </pc:spChg>
        <pc:spChg chg="add del mod">
          <ac:chgData name="Rachel Ann Lillywhite" userId="b0fe8be1-696a-4457-8be9-cc32cc53ebc9" providerId="ADAL" clId="{B4C363C4-5726-4E7D-8B87-2268A7CD9FFC}" dt="2021-09-06T19:55:49.468" v="5234" actId="478"/>
          <ac:spMkLst>
            <pc:docMk/>
            <pc:sldMk cId="1008057722" sldId="474"/>
            <ac:spMk id="41" creationId="{B1822028-0837-40F0-9C63-1E52EB89476D}"/>
          </ac:spMkLst>
        </pc:spChg>
        <pc:spChg chg="add mod">
          <ac:chgData name="Rachel Ann Lillywhite" userId="b0fe8be1-696a-4457-8be9-cc32cc53ebc9" providerId="ADAL" clId="{B4C363C4-5726-4E7D-8B87-2268A7CD9FFC}" dt="2021-09-06T20:13:30.010" v="5424" actId="1037"/>
          <ac:spMkLst>
            <pc:docMk/>
            <pc:sldMk cId="1008057722" sldId="474"/>
            <ac:spMk id="42" creationId="{CF26023D-E664-4FD0-A3B4-839065CA1E3E}"/>
          </ac:spMkLst>
        </pc:spChg>
        <pc:spChg chg="add del mod">
          <ac:chgData name="Rachel Ann Lillywhite" userId="b0fe8be1-696a-4457-8be9-cc32cc53ebc9" providerId="ADAL" clId="{B4C363C4-5726-4E7D-8B87-2268A7CD9FFC}" dt="2021-09-06T19:55:46.692" v="5233" actId="478"/>
          <ac:spMkLst>
            <pc:docMk/>
            <pc:sldMk cId="1008057722" sldId="474"/>
            <ac:spMk id="43" creationId="{415275FA-D57A-4CE6-B9EF-F1B0104BCFCA}"/>
          </ac:spMkLst>
        </pc:spChg>
        <pc:spChg chg="add del mod">
          <ac:chgData name="Rachel Ann Lillywhite" userId="b0fe8be1-696a-4457-8be9-cc32cc53ebc9" providerId="ADAL" clId="{B4C363C4-5726-4E7D-8B87-2268A7CD9FFC}" dt="2021-09-06T19:55:28.834" v="5229" actId="478"/>
          <ac:spMkLst>
            <pc:docMk/>
            <pc:sldMk cId="1008057722" sldId="474"/>
            <ac:spMk id="44" creationId="{6AC1E69A-E798-4723-AAF6-BDC82F2B19D4}"/>
          </ac:spMkLst>
        </pc:spChg>
        <pc:spChg chg="add mod">
          <ac:chgData name="Rachel Ann Lillywhite" userId="b0fe8be1-696a-4457-8be9-cc32cc53ebc9" providerId="ADAL" clId="{B4C363C4-5726-4E7D-8B87-2268A7CD9FFC}" dt="2021-09-06T20:13:27.245" v="5420" actId="1037"/>
          <ac:spMkLst>
            <pc:docMk/>
            <pc:sldMk cId="1008057722" sldId="474"/>
            <ac:spMk id="45" creationId="{53C9C7CC-1800-4E97-ABEB-A4EBA697B2EA}"/>
          </ac:spMkLst>
        </pc:spChg>
        <pc:spChg chg="add mod">
          <ac:chgData name="Rachel Ann Lillywhite" userId="b0fe8be1-696a-4457-8be9-cc32cc53ebc9" providerId="ADAL" clId="{B4C363C4-5726-4E7D-8B87-2268A7CD9FFC}" dt="2021-09-06T20:13:24.552" v="5417" actId="1037"/>
          <ac:spMkLst>
            <pc:docMk/>
            <pc:sldMk cId="1008057722" sldId="474"/>
            <ac:spMk id="46" creationId="{1C6648A9-6516-43C9-A6EA-5A887534B0E8}"/>
          </ac:spMkLst>
        </pc:spChg>
        <pc:spChg chg="add mod">
          <ac:chgData name="Rachel Ann Lillywhite" userId="b0fe8be1-696a-4457-8be9-cc32cc53ebc9" providerId="ADAL" clId="{B4C363C4-5726-4E7D-8B87-2268A7CD9FFC}" dt="2021-09-06T20:13:32.508" v="5425" actId="1037"/>
          <ac:spMkLst>
            <pc:docMk/>
            <pc:sldMk cId="1008057722" sldId="474"/>
            <ac:spMk id="47" creationId="{E38D8DD9-4214-4645-9681-9E34A894990E}"/>
          </ac:spMkLst>
        </pc:spChg>
        <pc:spChg chg="add mod">
          <ac:chgData name="Rachel Ann Lillywhite" userId="b0fe8be1-696a-4457-8be9-cc32cc53ebc9" providerId="ADAL" clId="{B4C363C4-5726-4E7D-8B87-2268A7CD9FFC}" dt="2021-09-06T20:02:59.813" v="5339" actId="465"/>
          <ac:spMkLst>
            <pc:docMk/>
            <pc:sldMk cId="1008057722" sldId="474"/>
            <ac:spMk id="48" creationId="{529B4651-5AE4-459E-B1DF-C2BD351C2DCB}"/>
          </ac:spMkLst>
        </pc:spChg>
        <pc:spChg chg="add mod">
          <ac:chgData name="Rachel Ann Lillywhite" userId="b0fe8be1-696a-4457-8be9-cc32cc53ebc9" providerId="ADAL" clId="{B4C363C4-5726-4E7D-8B87-2268A7CD9FFC}" dt="2021-09-06T20:12:50.167" v="5409" actId="1076"/>
          <ac:spMkLst>
            <pc:docMk/>
            <pc:sldMk cId="1008057722" sldId="474"/>
            <ac:spMk id="49" creationId="{C72C8E5A-6055-4FA4-B72A-D919D47928D8}"/>
          </ac:spMkLst>
        </pc:spChg>
        <pc:spChg chg="add del mod">
          <ac:chgData name="Rachel Ann Lillywhite" userId="b0fe8be1-696a-4457-8be9-cc32cc53ebc9" providerId="ADAL" clId="{B4C363C4-5726-4E7D-8B87-2268A7CD9FFC}" dt="2021-09-06T20:12:29.824" v="5402"/>
          <ac:spMkLst>
            <pc:docMk/>
            <pc:sldMk cId="1008057722" sldId="474"/>
            <ac:spMk id="50" creationId="{3CA66005-F4F0-4443-A61C-45EB6DDFA9B6}"/>
          </ac:spMkLst>
        </pc:spChg>
        <pc:spChg chg="add mod">
          <ac:chgData name="Rachel Ann Lillywhite" userId="b0fe8be1-696a-4457-8be9-cc32cc53ebc9" providerId="ADAL" clId="{B4C363C4-5726-4E7D-8B87-2268A7CD9FFC}" dt="2021-09-06T20:12:40.010" v="5408" actId="20577"/>
          <ac:spMkLst>
            <pc:docMk/>
            <pc:sldMk cId="1008057722" sldId="474"/>
            <ac:spMk id="51" creationId="{828C11ED-FB7B-4A38-9DCF-4F03933276C4}"/>
          </ac:spMkLst>
        </pc:spChg>
        <pc:picChg chg="add del mod">
          <ac:chgData name="Rachel Ann Lillywhite" userId="b0fe8be1-696a-4457-8be9-cc32cc53ebc9" providerId="ADAL" clId="{B4C363C4-5726-4E7D-8B87-2268A7CD9FFC}" dt="2021-09-06T15:50:09.764" v="3983" actId="478"/>
          <ac:picMkLst>
            <pc:docMk/>
            <pc:sldMk cId="1008057722" sldId="474"/>
            <ac:picMk id="3" creationId="{6D4F4ACD-8197-46A1-89E5-2977B13447BB}"/>
          </ac:picMkLst>
        </pc:picChg>
        <pc:picChg chg="add del mod">
          <ac:chgData name="Rachel Ann Lillywhite" userId="b0fe8be1-696a-4457-8be9-cc32cc53ebc9" providerId="ADAL" clId="{B4C363C4-5726-4E7D-8B87-2268A7CD9FFC}" dt="2021-09-13T13:14:51.889" v="6340" actId="21"/>
          <ac:picMkLst>
            <pc:docMk/>
            <pc:sldMk cId="1008057722" sldId="474"/>
            <ac:picMk id="21" creationId="{32AE4F3C-077D-4934-B984-1F30DE824939}"/>
          </ac:picMkLst>
        </pc:picChg>
        <pc:picChg chg="add mod">
          <ac:chgData name="Rachel Ann Lillywhite" userId="b0fe8be1-696a-4457-8be9-cc32cc53ebc9" providerId="ADAL" clId="{B4C363C4-5726-4E7D-8B87-2268A7CD9FFC}" dt="2021-09-14T13:10:00.717" v="6343" actId="1076"/>
          <ac:picMkLst>
            <pc:docMk/>
            <pc:sldMk cId="1008057722" sldId="474"/>
            <ac:picMk id="23" creationId="{9461731E-AD85-404F-84B6-8B8AD1AEF64D}"/>
          </ac:picMkLst>
        </pc:picChg>
      </pc:sldChg>
      <pc:sldChg chg="modSp add del mod">
        <pc:chgData name="Rachel Ann Lillywhite" userId="b0fe8be1-696a-4457-8be9-cc32cc53ebc9" providerId="ADAL" clId="{B4C363C4-5726-4E7D-8B87-2268A7CD9FFC}" dt="2021-09-06T11:09:53.053" v="2596" actId="47"/>
        <pc:sldMkLst>
          <pc:docMk/>
          <pc:sldMk cId="428880271" sldId="475"/>
        </pc:sldMkLst>
        <pc:spChg chg="mod">
          <ac:chgData name="Rachel Ann Lillywhite" userId="b0fe8be1-696a-4457-8be9-cc32cc53ebc9" providerId="ADAL" clId="{B4C363C4-5726-4E7D-8B87-2268A7CD9FFC}" dt="2021-09-06T09:37:40.118" v="1137" actId="1076"/>
          <ac:spMkLst>
            <pc:docMk/>
            <pc:sldMk cId="428880271" sldId="475"/>
            <ac:spMk id="6" creationId="{80542CD9-51A9-4277-9BD3-1E6B6C5CBD8B}"/>
          </ac:spMkLst>
        </pc:spChg>
        <pc:spChg chg="mod">
          <ac:chgData name="Rachel Ann Lillywhite" userId="b0fe8be1-696a-4457-8be9-cc32cc53ebc9" providerId="ADAL" clId="{B4C363C4-5726-4E7D-8B87-2268A7CD9FFC}" dt="2021-09-06T09:37:46.209" v="1138" actId="1076"/>
          <ac:spMkLst>
            <pc:docMk/>
            <pc:sldMk cId="428880271" sldId="475"/>
            <ac:spMk id="7" creationId="{A3C3AE1C-EF24-417B-9C82-7F2FF715CBEF}"/>
          </ac:spMkLst>
        </pc:spChg>
        <pc:picChg chg="mod">
          <ac:chgData name="Rachel Ann Lillywhite" userId="b0fe8be1-696a-4457-8be9-cc32cc53ebc9" providerId="ADAL" clId="{B4C363C4-5726-4E7D-8B87-2268A7CD9FFC}" dt="2021-09-06T09:37:14.602" v="1120" actId="1076"/>
          <ac:picMkLst>
            <pc:docMk/>
            <pc:sldMk cId="428880271" sldId="475"/>
            <ac:picMk id="9" creationId="{B508E099-5D65-4BC7-A879-B7E413FCDC24}"/>
          </ac:picMkLst>
        </pc:picChg>
        <pc:picChg chg="mod">
          <ac:chgData name="Rachel Ann Lillywhite" userId="b0fe8be1-696a-4457-8be9-cc32cc53ebc9" providerId="ADAL" clId="{B4C363C4-5726-4E7D-8B87-2268A7CD9FFC}" dt="2021-09-06T09:37:50.195" v="1139" actId="1076"/>
          <ac:picMkLst>
            <pc:docMk/>
            <pc:sldMk cId="428880271" sldId="475"/>
            <ac:picMk id="10" creationId="{F87B7C09-8BA7-4E54-86CC-BF3EC742F76D}"/>
          </ac:picMkLst>
        </pc:picChg>
      </pc:sldChg>
      <pc:sldChg chg="addSp delSp modSp new mod">
        <pc:chgData name="Rachel Ann Lillywhite" userId="b0fe8be1-696a-4457-8be9-cc32cc53ebc9" providerId="ADAL" clId="{B4C363C4-5726-4E7D-8B87-2268A7CD9FFC}" dt="2021-09-06T15:48:43.130" v="3958" actId="1076"/>
        <pc:sldMkLst>
          <pc:docMk/>
          <pc:sldMk cId="3994697414" sldId="476"/>
        </pc:sldMkLst>
        <pc:spChg chg="del">
          <ac:chgData name="Rachel Ann Lillywhite" userId="b0fe8be1-696a-4457-8be9-cc32cc53ebc9" providerId="ADAL" clId="{B4C363C4-5726-4E7D-8B87-2268A7CD9FFC}" dt="2021-09-06T09:38:51.846" v="1161" actId="478"/>
          <ac:spMkLst>
            <pc:docMk/>
            <pc:sldMk cId="3994697414" sldId="476"/>
            <ac:spMk id="2" creationId="{04A78660-3752-454B-82C5-EC7486359B50}"/>
          </ac:spMkLst>
        </pc:spChg>
        <pc:spChg chg="del">
          <ac:chgData name="Rachel Ann Lillywhite" userId="b0fe8be1-696a-4457-8be9-cc32cc53ebc9" providerId="ADAL" clId="{B4C363C4-5726-4E7D-8B87-2268A7CD9FFC}" dt="2021-09-06T09:38:48.356" v="1160" actId="478"/>
          <ac:spMkLst>
            <pc:docMk/>
            <pc:sldMk cId="3994697414" sldId="476"/>
            <ac:spMk id="3" creationId="{FD8F0020-15C5-49BA-899C-A02209050F54}"/>
          </ac:spMkLst>
        </pc:spChg>
        <pc:spChg chg="add mod">
          <ac:chgData name="Rachel Ann Lillywhite" userId="b0fe8be1-696a-4457-8be9-cc32cc53ebc9" providerId="ADAL" clId="{B4C363C4-5726-4E7D-8B87-2268A7CD9FFC}" dt="2021-09-06T09:39:29.006" v="1162"/>
          <ac:spMkLst>
            <pc:docMk/>
            <pc:sldMk cId="3994697414" sldId="476"/>
            <ac:spMk id="4" creationId="{3C970D6E-3B35-4EC2-814D-781A4AA5ED38}"/>
          </ac:spMkLst>
        </pc:spChg>
        <pc:spChg chg="add mod">
          <ac:chgData name="Rachel Ann Lillywhite" userId="b0fe8be1-696a-4457-8be9-cc32cc53ebc9" providerId="ADAL" clId="{B4C363C4-5726-4E7D-8B87-2268A7CD9FFC}" dt="2021-09-06T10:23:03.724" v="1355" actId="20577"/>
          <ac:spMkLst>
            <pc:docMk/>
            <pc:sldMk cId="3994697414" sldId="476"/>
            <ac:spMk id="5" creationId="{2C983D77-5B56-48A7-88A9-A925B11BDA02}"/>
          </ac:spMkLst>
        </pc:spChg>
        <pc:picChg chg="add mod">
          <ac:chgData name="Rachel Ann Lillywhite" userId="b0fe8be1-696a-4457-8be9-cc32cc53ebc9" providerId="ADAL" clId="{B4C363C4-5726-4E7D-8B87-2268A7CD9FFC}" dt="2021-09-06T15:48:43.130" v="3958" actId="1076"/>
          <ac:picMkLst>
            <pc:docMk/>
            <pc:sldMk cId="3994697414" sldId="476"/>
            <ac:picMk id="3" creationId="{7B30CAFF-6752-467F-BB99-E875515E7028}"/>
          </ac:picMkLst>
        </pc:picChg>
        <pc:picChg chg="add del mod">
          <ac:chgData name="Rachel Ann Lillywhite" userId="b0fe8be1-696a-4457-8be9-cc32cc53ebc9" providerId="ADAL" clId="{B4C363C4-5726-4E7D-8B87-2268A7CD9FFC}" dt="2021-09-06T15:48:36.844" v="3955" actId="478"/>
          <ac:picMkLst>
            <pc:docMk/>
            <pc:sldMk cId="3994697414" sldId="476"/>
            <ac:picMk id="7" creationId="{91A6BE64-80CC-4CF5-AC29-7EF45157AC5A}"/>
          </ac:picMkLst>
        </pc:picChg>
      </pc:sldChg>
      <pc:sldChg chg="addSp delSp modSp new mod">
        <pc:chgData name="Rachel Ann Lillywhite" userId="b0fe8be1-696a-4457-8be9-cc32cc53ebc9" providerId="ADAL" clId="{B4C363C4-5726-4E7D-8B87-2268A7CD9FFC}" dt="2021-09-06T20:28:09.905" v="5689" actId="255"/>
        <pc:sldMkLst>
          <pc:docMk/>
          <pc:sldMk cId="1034720912" sldId="477"/>
        </pc:sldMkLst>
        <pc:spChg chg="del">
          <ac:chgData name="Rachel Ann Lillywhite" userId="b0fe8be1-696a-4457-8be9-cc32cc53ebc9" providerId="ADAL" clId="{B4C363C4-5726-4E7D-8B87-2268A7CD9FFC}" dt="2021-09-06T10:36:39.206" v="1498" actId="478"/>
          <ac:spMkLst>
            <pc:docMk/>
            <pc:sldMk cId="1034720912" sldId="477"/>
            <ac:spMk id="2" creationId="{97F6097B-F1E0-4642-B9F6-F572251C8967}"/>
          </ac:spMkLst>
        </pc:spChg>
        <pc:spChg chg="del">
          <ac:chgData name="Rachel Ann Lillywhite" userId="b0fe8be1-696a-4457-8be9-cc32cc53ebc9" providerId="ADAL" clId="{B4C363C4-5726-4E7D-8B87-2268A7CD9FFC}" dt="2021-09-06T10:36:41.692" v="1499" actId="478"/>
          <ac:spMkLst>
            <pc:docMk/>
            <pc:sldMk cId="1034720912" sldId="477"/>
            <ac:spMk id="3" creationId="{E84AA27C-03F6-4EAD-99B6-E8749C347EF9}"/>
          </ac:spMkLst>
        </pc:spChg>
        <pc:spChg chg="add del mod">
          <ac:chgData name="Rachel Ann Lillywhite" userId="b0fe8be1-696a-4457-8be9-cc32cc53ebc9" providerId="ADAL" clId="{B4C363C4-5726-4E7D-8B87-2268A7CD9FFC}" dt="2021-09-06T10:36:46.320" v="1501" actId="478"/>
          <ac:spMkLst>
            <pc:docMk/>
            <pc:sldMk cId="1034720912" sldId="477"/>
            <ac:spMk id="5" creationId="{6531E822-3C54-45E9-87CC-68B9A7BDD4A4}"/>
          </ac:spMkLst>
        </pc:spChg>
        <pc:spChg chg="add mod">
          <ac:chgData name="Rachel Ann Lillywhite" userId="b0fe8be1-696a-4457-8be9-cc32cc53ebc9" providerId="ADAL" clId="{B4C363C4-5726-4E7D-8B87-2268A7CD9FFC}" dt="2021-09-06T20:27:51.009" v="5686" actId="255"/>
          <ac:spMkLst>
            <pc:docMk/>
            <pc:sldMk cId="1034720912" sldId="477"/>
            <ac:spMk id="8" creationId="{D4520D6B-EAC6-46E8-81F9-6190956A9940}"/>
          </ac:spMkLst>
        </pc:spChg>
        <pc:spChg chg="add del mod">
          <ac:chgData name="Rachel Ann Lillywhite" userId="b0fe8be1-696a-4457-8be9-cc32cc53ebc9" providerId="ADAL" clId="{B4C363C4-5726-4E7D-8B87-2268A7CD9FFC}" dt="2021-09-06T10:40:44.509" v="1557" actId="478"/>
          <ac:spMkLst>
            <pc:docMk/>
            <pc:sldMk cId="1034720912" sldId="477"/>
            <ac:spMk id="9" creationId="{D3ECF39E-0C97-4B4F-8B20-C4F0C6FE0FBA}"/>
          </ac:spMkLst>
        </pc:spChg>
        <pc:spChg chg="add del mod">
          <ac:chgData name="Rachel Ann Lillywhite" userId="b0fe8be1-696a-4457-8be9-cc32cc53ebc9" providerId="ADAL" clId="{B4C363C4-5726-4E7D-8B87-2268A7CD9FFC}" dt="2021-09-06T10:40:53.249" v="1559" actId="478"/>
          <ac:spMkLst>
            <pc:docMk/>
            <pc:sldMk cId="1034720912" sldId="477"/>
            <ac:spMk id="10" creationId="{B9E44733-65E8-4085-AE31-2B682B65AEAC}"/>
          </ac:spMkLst>
        </pc:spChg>
        <pc:spChg chg="add mod ord">
          <ac:chgData name="Rachel Ann Lillywhite" userId="b0fe8be1-696a-4457-8be9-cc32cc53ebc9" providerId="ADAL" clId="{B4C363C4-5726-4E7D-8B87-2268A7CD9FFC}" dt="2021-09-06T20:24:23.118" v="5588" actId="167"/>
          <ac:spMkLst>
            <pc:docMk/>
            <pc:sldMk cId="1034720912" sldId="477"/>
            <ac:spMk id="12" creationId="{25C9838D-1B28-4DE7-9D5D-BBE878B2DB19}"/>
          </ac:spMkLst>
        </pc:spChg>
        <pc:spChg chg="add del mod">
          <ac:chgData name="Rachel Ann Lillywhite" userId="b0fe8be1-696a-4457-8be9-cc32cc53ebc9" providerId="ADAL" clId="{B4C363C4-5726-4E7D-8B87-2268A7CD9FFC}" dt="2021-09-06T10:38:52.679" v="1526" actId="478"/>
          <ac:spMkLst>
            <pc:docMk/>
            <pc:sldMk cId="1034720912" sldId="477"/>
            <ac:spMk id="12" creationId="{D8627806-95B0-4504-9A79-304DD80791AD}"/>
          </ac:spMkLst>
        </pc:spChg>
        <pc:spChg chg="add mod ord">
          <ac:chgData name="Rachel Ann Lillywhite" userId="b0fe8be1-696a-4457-8be9-cc32cc53ebc9" providerId="ADAL" clId="{B4C363C4-5726-4E7D-8B87-2268A7CD9FFC}" dt="2021-09-06T20:25:31.015" v="5661" actId="1076"/>
          <ac:spMkLst>
            <pc:docMk/>
            <pc:sldMk cId="1034720912" sldId="477"/>
            <ac:spMk id="13" creationId="{421FA489-654D-473A-997F-39C56A6312B3}"/>
          </ac:spMkLst>
        </pc:spChg>
        <pc:spChg chg="add del mod">
          <ac:chgData name="Rachel Ann Lillywhite" userId="b0fe8be1-696a-4457-8be9-cc32cc53ebc9" providerId="ADAL" clId="{B4C363C4-5726-4E7D-8B87-2268A7CD9FFC}" dt="2021-09-06T10:38:52.679" v="1526" actId="478"/>
          <ac:spMkLst>
            <pc:docMk/>
            <pc:sldMk cId="1034720912" sldId="477"/>
            <ac:spMk id="15" creationId="{B0D9A2C0-6623-4F3D-9863-FE3F4AEC3519}"/>
          </ac:spMkLst>
        </pc:spChg>
        <pc:spChg chg="add del mod">
          <ac:chgData name="Rachel Ann Lillywhite" userId="b0fe8be1-696a-4457-8be9-cc32cc53ebc9" providerId="ADAL" clId="{B4C363C4-5726-4E7D-8B87-2268A7CD9FFC}" dt="2021-09-06T10:38:52.679" v="1526" actId="478"/>
          <ac:spMkLst>
            <pc:docMk/>
            <pc:sldMk cId="1034720912" sldId="477"/>
            <ac:spMk id="16" creationId="{D2D7420A-AC22-4208-B09F-1B48FFC00843}"/>
          </ac:spMkLst>
        </pc:spChg>
        <pc:spChg chg="add del mod">
          <ac:chgData name="Rachel Ann Lillywhite" userId="b0fe8be1-696a-4457-8be9-cc32cc53ebc9" providerId="ADAL" clId="{B4C363C4-5726-4E7D-8B87-2268A7CD9FFC}" dt="2021-09-06T10:38:52.679" v="1526" actId="478"/>
          <ac:spMkLst>
            <pc:docMk/>
            <pc:sldMk cId="1034720912" sldId="477"/>
            <ac:spMk id="17" creationId="{545B4E6C-36F5-430B-A82D-A32BB371EB2A}"/>
          </ac:spMkLst>
        </pc:spChg>
        <pc:spChg chg="add mod">
          <ac:chgData name="Rachel Ann Lillywhite" userId="b0fe8be1-696a-4457-8be9-cc32cc53ebc9" providerId="ADAL" clId="{B4C363C4-5726-4E7D-8B87-2268A7CD9FFC}" dt="2021-09-06T20:27:58.696" v="5687" actId="255"/>
          <ac:spMkLst>
            <pc:docMk/>
            <pc:sldMk cId="1034720912" sldId="477"/>
            <ac:spMk id="18" creationId="{758BEE4C-8BA7-4CF9-AE07-AE14722E5367}"/>
          </ac:spMkLst>
        </pc:spChg>
        <pc:spChg chg="add mod">
          <ac:chgData name="Rachel Ann Lillywhite" userId="b0fe8be1-696a-4457-8be9-cc32cc53ebc9" providerId="ADAL" clId="{B4C363C4-5726-4E7D-8B87-2268A7CD9FFC}" dt="2021-09-06T20:28:04.372" v="5688" actId="255"/>
          <ac:spMkLst>
            <pc:docMk/>
            <pc:sldMk cId="1034720912" sldId="477"/>
            <ac:spMk id="19" creationId="{A6AAC8DA-08B8-4D71-BC75-DAA28646AFA9}"/>
          </ac:spMkLst>
        </pc:spChg>
        <pc:spChg chg="add mod">
          <ac:chgData name="Rachel Ann Lillywhite" userId="b0fe8be1-696a-4457-8be9-cc32cc53ebc9" providerId="ADAL" clId="{B4C363C4-5726-4E7D-8B87-2268A7CD9FFC}" dt="2021-09-06T20:28:09.905" v="5689" actId="255"/>
          <ac:spMkLst>
            <pc:docMk/>
            <pc:sldMk cId="1034720912" sldId="477"/>
            <ac:spMk id="20" creationId="{31C10749-64D6-4235-ABF9-3A7B3F672558}"/>
          </ac:spMkLst>
        </pc:spChg>
        <pc:spChg chg="add mod">
          <ac:chgData name="Rachel Ann Lillywhite" userId="b0fe8be1-696a-4457-8be9-cc32cc53ebc9" providerId="ADAL" clId="{B4C363C4-5726-4E7D-8B87-2268A7CD9FFC}" dt="2021-09-06T20:27:04.340" v="5677" actId="1076"/>
          <ac:spMkLst>
            <pc:docMk/>
            <pc:sldMk cId="1034720912" sldId="477"/>
            <ac:spMk id="21" creationId="{97E6B9E7-6310-46DA-B7F1-69639519376B}"/>
          </ac:spMkLst>
        </pc:spChg>
        <pc:spChg chg="add mod">
          <ac:chgData name="Rachel Ann Lillywhite" userId="b0fe8be1-696a-4457-8be9-cc32cc53ebc9" providerId="ADAL" clId="{B4C363C4-5726-4E7D-8B87-2268A7CD9FFC}" dt="2021-09-06T20:27:12.384" v="5678" actId="408"/>
          <ac:spMkLst>
            <pc:docMk/>
            <pc:sldMk cId="1034720912" sldId="477"/>
            <ac:spMk id="22" creationId="{45D03B51-2D7D-4AE6-8C2D-4F9D523EF60E}"/>
          </ac:spMkLst>
        </pc:spChg>
        <pc:spChg chg="add mod">
          <ac:chgData name="Rachel Ann Lillywhite" userId="b0fe8be1-696a-4457-8be9-cc32cc53ebc9" providerId="ADAL" clId="{B4C363C4-5726-4E7D-8B87-2268A7CD9FFC}" dt="2021-09-06T20:27:12.384" v="5678" actId="408"/>
          <ac:spMkLst>
            <pc:docMk/>
            <pc:sldMk cId="1034720912" sldId="477"/>
            <ac:spMk id="23" creationId="{4732B8CB-A479-4D6E-AEB2-6C43C2EFF858}"/>
          </ac:spMkLst>
        </pc:spChg>
        <pc:spChg chg="add mod">
          <ac:chgData name="Rachel Ann Lillywhite" userId="b0fe8be1-696a-4457-8be9-cc32cc53ebc9" providerId="ADAL" clId="{B4C363C4-5726-4E7D-8B87-2268A7CD9FFC}" dt="2021-09-06T10:56:44.376" v="2186" actId="1076"/>
          <ac:spMkLst>
            <pc:docMk/>
            <pc:sldMk cId="1034720912" sldId="477"/>
            <ac:spMk id="24" creationId="{5C6C4782-01D5-489B-8539-D0226D9B38CE}"/>
          </ac:spMkLst>
        </pc:spChg>
        <pc:spChg chg="add mod">
          <ac:chgData name="Rachel Ann Lillywhite" userId="b0fe8be1-696a-4457-8be9-cc32cc53ebc9" providerId="ADAL" clId="{B4C363C4-5726-4E7D-8B87-2268A7CD9FFC}" dt="2021-09-06T20:27:04.340" v="5677" actId="1076"/>
          <ac:spMkLst>
            <pc:docMk/>
            <pc:sldMk cId="1034720912" sldId="477"/>
            <ac:spMk id="25" creationId="{7A7BA03D-2EA2-4755-906E-A175F3FBF692}"/>
          </ac:spMkLst>
        </pc:spChg>
        <pc:graphicFrameChg chg="add del mod">
          <ac:chgData name="Rachel Ann Lillywhite" userId="b0fe8be1-696a-4457-8be9-cc32cc53ebc9" providerId="ADAL" clId="{B4C363C4-5726-4E7D-8B87-2268A7CD9FFC}" dt="2021-09-06T10:50:13.224" v="2014" actId="478"/>
          <ac:graphicFrameMkLst>
            <pc:docMk/>
            <pc:sldMk cId="1034720912" sldId="477"/>
            <ac:graphicFrameMk id="6" creationId="{FB2C4F8A-14D5-4AF0-832D-D4DA81630247}"/>
          </ac:graphicFrameMkLst>
        </pc:graphicFrameChg>
        <pc:graphicFrameChg chg="add del mod">
          <ac:chgData name="Rachel Ann Lillywhite" userId="b0fe8be1-696a-4457-8be9-cc32cc53ebc9" providerId="ADAL" clId="{B4C363C4-5726-4E7D-8B87-2268A7CD9FFC}" dt="2021-09-06T10:38:31.302" v="1507" actId="478"/>
          <ac:graphicFrameMkLst>
            <pc:docMk/>
            <pc:sldMk cId="1034720912" sldId="477"/>
            <ac:graphicFrameMk id="7" creationId="{BC1EE564-58F9-47D8-977F-62423DC7F8B5}"/>
          </ac:graphicFrameMkLst>
        </pc:graphicFrameChg>
        <pc:graphicFrameChg chg="add del mod">
          <ac:chgData name="Rachel Ann Lillywhite" userId="b0fe8be1-696a-4457-8be9-cc32cc53ebc9" providerId="ADAL" clId="{B4C363C4-5726-4E7D-8B87-2268A7CD9FFC}" dt="2021-09-06T10:38:52.679" v="1526" actId="478"/>
          <ac:graphicFrameMkLst>
            <pc:docMk/>
            <pc:sldMk cId="1034720912" sldId="477"/>
            <ac:graphicFrameMk id="13" creationId="{F0ED3645-3CD5-4795-BA20-A1856FF617BE}"/>
          </ac:graphicFrameMkLst>
        </pc:graphicFrameChg>
        <pc:graphicFrameChg chg="add del mod">
          <ac:chgData name="Rachel Ann Lillywhite" userId="b0fe8be1-696a-4457-8be9-cc32cc53ebc9" providerId="ADAL" clId="{B4C363C4-5726-4E7D-8B87-2268A7CD9FFC}" dt="2021-09-06T10:38:52.679" v="1526" actId="478"/>
          <ac:graphicFrameMkLst>
            <pc:docMk/>
            <pc:sldMk cId="1034720912" sldId="477"/>
            <ac:graphicFrameMk id="14" creationId="{BAD34A46-6077-49FF-8857-93F950B0595B}"/>
          </ac:graphicFrameMkLst>
        </pc:graphicFrameChg>
        <pc:picChg chg="add del mod">
          <ac:chgData name="Rachel Ann Lillywhite" userId="b0fe8be1-696a-4457-8be9-cc32cc53ebc9" providerId="ADAL" clId="{B4C363C4-5726-4E7D-8B87-2268A7CD9FFC}" dt="2021-09-06T10:37:01.399" v="1502" actId="478"/>
          <ac:picMkLst>
            <pc:docMk/>
            <pc:sldMk cId="1034720912" sldId="477"/>
            <ac:picMk id="4" creationId="{E8A1A328-188C-4FAE-A1F5-60B08F9951E9}"/>
          </ac:picMkLst>
        </pc:picChg>
        <pc:picChg chg="add del mod">
          <ac:chgData name="Rachel Ann Lillywhite" userId="b0fe8be1-696a-4457-8be9-cc32cc53ebc9" providerId="ADAL" clId="{B4C363C4-5726-4E7D-8B87-2268A7CD9FFC}" dt="2021-09-06T10:38:52.679" v="1526" actId="478"/>
          <ac:picMkLst>
            <pc:docMk/>
            <pc:sldMk cId="1034720912" sldId="477"/>
            <ac:picMk id="11" creationId="{46030B59-0515-466C-B266-9B8CF8FABA1B}"/>
          </ac:picMkLst>
        </pc:picChg>
        <pc:picChg chg="add mod">
          <ac:chgData name="Rachel Ann Lillywhite" userId="b0fe8be1-696a-4457-8be9-cc32cc53ebc9" providerId="ADAL" clId="{B4C363C4-5726-4E7D-8B87-2268A7CD9FFC}" dt="2021-09-06T20:25:32.752" v="5662" actId="1076"/>
          <ac:picMkLst>
            <pc:docMk/>
            <pc:sldMk cId="1034720912" sldId="477"/>
            <ac:picMk id="27" creationId="{F02EB601-8589-4450-B27F-5979C634B40C}"/>
          </ac:picMkLst>
        </pc:picChg>
      </pc:sldChg>
      <pc:sldChg chg="modSp add mod modAnim">
        <pc:chgData name="Rachel Ann Lillywhite" userId="b0fe8be1-696a-4457-8be9-cc32cc53ebc9" providerId="ADAL" clId="{B4C363C4-5726-4E7D-8B87-2268A7CD9FFC}" dt="2021-09-06T20:30:18.780" v="5750"/>
        <pc:sldMkLst>
          <pc:docMk/>
          <pc:sldMk cId="423658599" sldId="478"/>
        </pc:sldMkLst>
        <pc:spChg chg="mod">
          <ac:chgData name="Rachel Ann Lillywhite" userId="b0fe8be1-696a-4457-8be9-cc32cc53ebc9" providerId="ADAL" clId="{B4C363C4-5726-4E7D-8B87-2268A7CD9FFC}" dt="2021-09-06T11:01:44.709" v="2281" actId="20577"/>
          <ac:spMkLst>
            <pc:docMk/>
            <pc:sldMk cId="423658599" sldId="478"/>
            <ac:spMk id="7" creationId="{A3C3AE1C-EF24-417B-9C82-7F2FF715CBEF}"/>
          </ac:spMkLst>
        </pc:spChg>
        <pc:spChg chg="mod">
          <ac:chgData name="Rachel Ann Lillywhite" userId="b0fe8be1-696a-4457-8be9-cc32cc53ebc9" providerId="ADAL" clId="{B4C363C4-5726-4E7D-8B87-2268A7CD9FFC}" dt="2021-09-06T11:01:24.516" v="2276" actId="14100"/>
          <ac:spMkLst>
            <pc:docMk/>
            <pc:sldMk cId="423658599" sldId="478"/>
            <ac:spMk id="21" creationId="{03ED7D19-2AC9-48A1-8FBA-00B545A4F2EE}"/>
          </ac:spMkLst>
        </pc:spChg>
        <pc:spChg chg="mod">
          <ac:chgData name="Rachel Ann Lillywhite" userId="b0fe8be1-696a-4457-8be9-cc32cc53ebc9" providerId="ADAL" clId="{B4C363C4-5726-4E7D-8B87-2268A7CD9FFC}" dt="2021-09-06T11:01:27.574" v="2277" actId="14100"/>
          <ac:spMkLst>
            <pc:docMk/>
            <pc:sldMk cId="423658599" sldId="478"/>
            <ac:spMk id="22" creationId="{DD854074-5DF9-4EA8-9599-57111D561671}"/>
          </ac:spMkLst>
        </pc:spChg>
      </pc:sldChg>
      <pc:sldChg chg="modSp add mod modAnim">
        <pc:chgData name="Rachel Ann Lillywhite" userId="b0fe8be1-696a-4457-8be9-cc32cc53ebc9" providerId="ADAL" clId="{B4C363C4-5726-4E7D-8B87-2268A7CD9FFC}" dt="2021-09-06T20:30:39.660" v="5753"/>
        <pc:sldMkLst>
          <pc:docMk/>
          <pc:sldMk cId="3292606894" sldId="479"/>
        </pc:sldMkLst>
        <pc:spChg chg="mod">
          <ac:chgData name="Rachel Ann Lillywhite" userId="b0fe8be1-696a-4457-8be9-cc32cc53ebc9" providerId="ADAL" clId="{B4C363C4-5726-4E7D-8B87-2268A7CD9FFC}" dt="2021-09-06T11:01:48.904" v="2282" actId="20577"/>
          <ac:spMkLst>
            <pc:docMk/>
            <pc:sldMk cId="3292606894" sldId="479"/>
            <ac:spMk id="7" creationId="{A3C3AE1C-EF24-417B-9C82-7F2FF715CBEF}"/>
          </ac:spMkLst>
        </pc:spChg>
        <pc:spChg chg="mod">
          <ac:chgData name="Rachel Ann Lillywhite" userId="b0fe8be1-696a-4457-8be9-cc32cc53ebc9" providerId="ADAL" clId="{B4C363C4-5726-4E7D-8B87-2268A7CD9FFC}" dt="2021-09-06T11:02:05.963" v="2312" actId="20577"/>
          <ac:spMkLst>
            <pc:docMk/>
            <pc:sldMk cId="3292606894" sldId="479"/>
            <ac:spMk id="21" creationId="{03ED7D19-2AC9-48A1-8FBA-00B545A4F2EE}"/>
          </ac:spMkLst>
        </pc:spChg>
      </pc:sldChg>
      <pc:sldChg chg="modSp add mod modAnim">
        <pc:chgData name="Rachel Ann Lillywhite" userId="b0fe8be1-696a-4457-8be9-cc32cc53ebc9" providerId="ADAL" clId="{B4C363C4-5726-4E7D-8B87-2268A7CD9FFC}" dt="2021-09-06T20:30:44.674" v="5754"/>
        <pc:sldMkLst>
          <pc:docMk/>
          <pc:sldMk cId="3622507025" sldId="480"/>
        </pc:sldMkLst>
        <pc:spChg chg="mod">
          <ac:chgData name="Rachel Ann Lillywhite" userId="b0fe8be1-696a-4457-8be9-cc32cc53ebc9" providerId="ADAL" clId="{B4C363C4-5726-4E7D-8B87-2268A7CD9FFC}" dt="2021-09-06T11:02:34.340" v="2340" actId="14100"/>
          <ac:spMkLst>
            <pc:docMk/>
            <pc:sldMk cId="3622507025" sldId="480"/>
            <ac:spMk id="21" creationId="{03ED7D19-2AC9-48A1-8FBA-00B545A4F2EE}"/>
          </ac:spMkLst>
        </pc:spChg>
        <pc:spChg chg="mod">
          <ac:chgData name="Rachel Ann Lillywhite" userId="b0fe8be1-696a-4457-8be9-cc32cc53ebc9" providerId="ADAL" clId="{B4C363C4-5726-4E7D-8B87-2268A7CD9FFC}" dt="2021-09-06T11:02:57.448" v="2352" actId="207"/>
          <ac:spMkLst>
            <pc:docMk/>
            <pc:sldMk cId="3622507025" sldId="480"/>
            <ac:spMk id="22" creationId="{DD854074-5DF9-4EA8-9599-57111D561671}"/>
          </ac:spMkLst>
        </pc:spChg>
      </pc:sldChg>
      <pc:sldChg chg="modSp add mod ord modAnim">
        <pc:chgData name="Rachel Ann Lillywhite" userId="b0fe8be1-696a-4457-8be9-cc32cc53ebc9" providerId="ADAL" clId="{B4C363C4-5726-4E7D-8B87-2268A7CD9FFC}" dt="2021-09-06T20:30:33.822" v="5752"/>
        <pc:sldMkLst>
          <pc:docMk/>
          <pc:sldMk cId="1254718827" sldId="481"/>
        </pc:sldMkLst>
        <pc:spChg chg="mod">
          <ac:chgData name="Rachel Ann Lillywhite" userId="b0fe8be1-696a-4457-8be9-cc32cc53ebc9" providerId="ADAL" clId="{B4C363C4-5726-4E7D-8B87-2268A7CD9FFC}" dt="2021-09-06T20:30:29.005" v="5751" actId="1076"/>
          <ac:spMkLst>
            <pc:docMk/>
            <pc:sldMk cId="1254718827" sldId="481"/>
            <ac:spMk id="21" creationId="{03ED7D19-2AC9-48A1-8FBA-00B545A4F2EE}"/>
          </ac:spMkLst>
        </pc:spChg>
        <pc:spChg chg="mod">
          <ac:chgData name="Rachel Ann Lillywhite" userId="b0fe8be1-696a-4457-8be9-cc32cc53ebc9" providerId="ADAL" clId="{B4C363C4-5726-4E7D-8B87-2268A7CD9FFC}" dt="2021-09-06T20:30:29.005" v="5751" actId="1076"/>
          <ac:spMkLst>
            <pc:docMk/>
            <pc:sldMk cId="1254718827" sldId="481"/>
            <ac:spMk id="22" creationId="{DD854074-5DF9-4EA8-9599-57111D561671}"/>
          </ac:spMkLst>
        </pc:spChg>
      </pc:sldChg>
      <pc:sldChg chg="modSp add ord modAnim">
        <pc:chgData name="Rachel Ann Lillywhite" userId="b0fe8be1-696a-4457-8be9-cc32cc53ebc9" providerId="ADAL" clId="{B4C363C4-5726-4E7D-8B87-2268A7CD9FFC}" dt="2021-09-06T20:30:48.879" v="5755"/>
        <pc:sldMkLst>
          <pc:docMk/>
          <pc:sldMk cId="2923857932" sldId="482"/>
        </pc:sldMkLst>
        <pc:spChg chg="mod">
          <ac:chgData name="Rachel Ann Lillywhite" userId="b0fe8be1-696a-4457-8be9-cc32cc53ebc9" providerId="ADAL" clId="{B4C363C4-5726-4E7D-8B87-2268A7CD9FFC}" dt="2021-09-06T11:04:04.357" v="2434" actId="20577"/>
          <ac:spMkLst>
            <pc:docMk/>
            <pc:sldMk cId="2923857932" sldId="482"/>
            <ac:spMk id="21" creationId="{03ED7D19-2AC9-48A1-8FBA-00B545A4F2EE}"/>
          </ac:spMkLst>
        </pc:spChg>
      </pc:sldChg>
      <pc:sldChg chg="modSp add modAnim">
        <pc:chgData name="Rachel Ann Lillywhite" userId="b0fe8be1-696a-4457-8be9-cc32cc53ebc9" providerId="ADAL" clId="{B4C363C4-5726-4E7D-8B87-2268A7CD9FFC}" dt="2021-09-06T20:30:55.141" v="5756"/>
        <pc:sldMkLst>
          <pc:docMk/>
          <pc:sldMk cId="53957458" sldId="483"/>
        </pc:sldMkLst>
        <pc:spChg chg="mod">
          <ac:chgData name="Rachel Ann Lillywhite" userId="b0fe8be1-696a-4457-8be9-cc32cc53ebc9" providerId="ADAL" clId="{B4C363C4-5726-4E7D-8B87-2268A7CD9FFC}" dt="2021-09-06T11:04:27.452" v="2453" actId="20577"/>
          <ac:spMkLst>
            <pc:docMk/>
            <pc:sldMk cId="53957458" sldId="483"/>
            <ac:spMk id="21" creationId="{03ED7D19-2AC9-48A1-8FBA-00B545A4F2EE}"/>
          </ac:spMkLst>
        </pc:spChg>
      </pc:sldChg>
      <pc:sldChg chg="delSp modSp add mod modAnim">
        <pc:chgData name="Rachel Ann Lillywhite" userId="b0fe8be1-696a-4457-8be9-cc32cc53ebc9" providerId="ADAL" clId="{B4C363C4-5726-4E7D-8B87-2268A7CD9FFC}" dt="2021-09-06T20:31:10.796" v="5759"/>
        <pc:sldMkLst>
          <pc:docMk/>
          <pc:sldMk cId="933118402" sldId="484"/>
        </pc:sldMkLst>
        <pc:spChg chg="mod">
          <ac:chgData name="Rachel Ann Lillywhite" userId="b0fe8be1-696a-4457-8be9-cc32cc53ebc9" providerId="ADAL" clId="{B4C363C4-5726-4E7D-8B87-2268A7CD9FFC}" dt="2021-09-06T11:04:56.688" v="2480" actId="1076"/>
          <ac:spMkLst>
            <pc:docMk/>
            <pc:sldMk cId="933118402" sldId="484"/>
            <ac:spMk id="21" creationId="{03ED7D19-2AC9-48A1-8FBA-00B545A4F2EE}"/>
          </ac:spMkLst>
        </pc:spChg>
        <pc:spChg chg="mod">
          <ac:chgData name="Rachel Ann Lillywhite" userId="b0fe8be1-696a-4457-8be9-cc32cc53ebc9" providerId="ADAL" clId="{B4C363C4-5726-4E7D-8B87-2268A7CD9FFC}" dt="2021-09-06T11:04:56.688" v="2480" actId="1076"/>
          <ac:spMkLst>
            <pc:docMk/>
            <pc:sldMk cId="933118402" sldId="484"/>
            <ac:spMk id="22" creationId="{DD854074-5DF9-4EA8-9599-57111D561671}"/>
          </ac:spMkLst>
        </pc:spChg>
        <pc:picChg chg="del">
          <ac:chgData name="Rachel Ann Lillywhite" userId="b0fe8be1-696a-4457-8be9-cc32cc53ebc9" providerId="ADAL" clId="{B4C363C4-5726-4E7D-8B87-2268A7CD9FFC}" dt="2021-09-06T11:05:00.640" v="2482" actId="478"/>
          <ac:picMkLst>
            <pc:docMk/>
            <pc:sldMk cId="933118402" sldId="484"/>
            <ac:picMk id="11" creationId="{C65A6F5C-57D3-46CF-BFD9-ED0AFADEDF87}"/>
          </ac:picMkLst>
        </pc:picChg>
        <pc:picChg chg="del">
          <ac:chgData name="Rachel Ann Lillywhite" userId="b0fe8be1-696a-4457-8be9-cc32cc53ebc9" providerId="ADAL" clId="{B4C363C4-5726-4E7D-8B87-2268A7CD9FFC}" dt="2021-09-06T11:04:58.574" v="2481" actId="478"/>
          <ac:picMkLst>
            <pc:docMk/>
            <pc:sldMk cId="933118402" sldId="484"/>
            <ac:picMk id="12" creationId="{9C1AA148-142D-4A19-A593-F2903FAD0305}"/>
          </ac:picMkLst>
        </pc:picChg>
        <pc:picChg chg="del">
          <ac:chgData name="Rachel Ann Lillywhite" userId="b0fe8be1-696a-4457-8be9-cc32cc53ebc9" providerId="ADAL" clId="{B4C363C4-5726-4E7D-8B87-2268A7CD9FFC}" dt="2021-09-06T11:05:02.670" v="2483" actId="478"/>
          <ac:picMkLst>
            <pc:docMk/>
            <pc:sldMk cId="933118402" sldId="484"/>
            <ac:picMk id="13" creationId="{93D9CE4B-661F-43D9-9398-8CC0A455A25E}"/>
          </ac:picMkLst>
        </pc:picChg>
        <pc:picChg chg="del">
          <ac:chgData name="Rachel Ann Lillywhite" userId="b0fe8be1-696a-4457-8be9-cc32cc53ebc9" providerId="ADAL" clId="{B4C363C4-5726-4E7D-8B87-2268A7CD9FFC}" dt="2021-09-06T11:05:04.555" v="2484" actId="478"/>
          <ac:picMkLst>
            <pc:docMk/>
            <pc:sldMk cId="933118402" sldId="484"/>
            <ac:picMk id="14" creationId="{84185055-40C7-439D-8AA9-38C8C5F3F387}"/>
          </ac:picMkLst>
        </pc:picChg>
      </pc:sldChg>
      <pc:sldChg chg="delSp modSp add mod modAnim">
        <pc:chgData name="Rachel Ann Lillywhite" userId="b0fe8be1-696a-4457-8be9-cc32cc53ebc9" providerId="ADAL" clId="{B4C363C4-5726-4E7D-8B87-2268A7CD9FFC}" dt="2021-09-06T20:31:15.900" v="5760"/>
        <pc:sldMkLst>
          <pc:docMk/>
          <pc:sldMk cId="573879108" sldId="485"/>
        </pc:sldMkLst>
        <pc:spChg chg="mod">
          <ac:chgData name="Rachel Ann Lillywhite" userId="b0fe8be1-696a-4457-8be9-cc32cc53ebc9" providerId="ADAL" clId="{B4C363C4-5726-4E7D-8B87-2268A7CD9FFC}" dt="2021-09-06T11:05:16.646" v="2495" actId="20577"/>
          <ac:spMkLst>
            <pc:docMk/>
            <pc:sldMk cId="573879108" sldId="485"/>
            <ac:spMk id="21" creationId="{03ED7D19-2AC9-48A1-8FBA-00B545A4F2EE}"/>
          </ac:spMkLst>
        </pc:spChg>
        <pc:picChg chg="del">
          <ac:chgData name="Rachel Ann Lillywhite" userId="b0fe8be1-696a-4457-8be9-cc32cc53ebc9" providerId="ADAL" clId="{B4C363C4-5726-4E7D-8B87-2268A7CD9FFC}" dt="2021-09-06T11:05:20.509" v="2496" actId="478"/>
          <ac:picMkLst>
            <pc:docMk/>
            <pc:sldMk cId="573879108" sldId="485"/>
            <ac:picMk id="10" creationId="{F87B7C09-8BA7-4E54-86CC-BF3EC742F76D}"/>
          </ac:picMkLst>
        </pc:picChg>
        <pc:picChg chg="del">
          <ac:chgData name="Rachel Ann Lillywhite" userId="b0fe8be1-696a-4457-8be9-cc32cc53ebc9" providerId="ADAL" clId="{B4C363C4-5726-4E7D-8B87-2268A7CD9FFC}" dt="2021-09-06T11:05:25.806" v="2498" actId="478"/>
          <ac:picMkLst>
            <pc:docMk/>
            <pc:sldMk cId="573879108" sldId="485"/>
            <ac:picMk id="15" creationId="{1DAB7732-3F81-4A02-9000-A18EC55D9B54}"/>
          </ac:picMkLst>
        </pc:picChg>
        <pc:picChg chg="del mod">
          <ac:chgData name="Rachel Ann Lillywhite" userId="b0fe8be1-696a-4457-8be9-cc32cc53ebc9" providerId="ADAL" clId="{B4C363C4-5726-4E7D-8B87-2268A7CD9FFC}" dt="2021-09-06T11:05:36.249" v="2503" actId="478"/>
          <ac:picMkLst>
            <pc:docMk/>
            <pc:sldMk cId="573879108" sldId="485"/>
            <ac:picMk id="16" creationId="{95F4FBA8-6D07-4D7C-804C-B35AB31E3C26}"/>
          </ac:picMkLst>
        </pc:picChg>
        <pc:picChg chg="del">
          <ac:chgData name="Rachel Ann Lillywhite" userId="b0fe8be1-696a-4457-8be9-cc32cc53ebc9" providerId="ADAL" clId="{B4C363C4-5726-4E7D-8B87-2268A7CD9FFC}" dt="2021-09-06T11:05:27.799" v="2499" actId="478"/>
          <ac:picMkLst>
            <pc:docMk/>
            <pc:sldMk cId="573879108" sldId="485"/>
            <ac:picMk id="17" creationId="{55CCE712-C37D-43DD-B35A-D9C72F5DEF6D}"/>
          </ac:picMkLst>
        </pc:picChg>
        <pc:picChg chg="del">
          <ac:chgData name="Rachel Ann Lillywhite" userId="b0fe8be1-696a-4457-8be9-cc32cc53ebc9" providerId="ADAL" clId="{B4C363C4-5726-4E7D-8B87-2268A7CD9FFC}" dt="2021-09-06T11:05:30.064" v="2500" actId="478"/>
          <ac:picMkLst>
            <pc:docMk/>
            <pc:sldMk cId="573879108" sldId="485"/>
            <ac:picMk id="18" creationId="{7FFF1F39-8D70-4FE9-BEA9-ECEC1A52EFBE}"/>
          </ac:picMkLst>
        </pc:picChg>
        <pc:picChg chg="del">
          <ac:chgData name="Rachel Ann Lillywhite" userId="b0fe8be1-696a-4457-8be9-cc32cc53ebc9" providerId="ADAL" clId="{B4C363C4-5726-4E7D-8B87-2268A7CD9FFC}" dt="2021-09-06T11:05:32.206" v="2501" actId="478"/>
          <ac:picMkLst>
            <pc:docMk/>
            <pc:sldMk cId="573879108" sldId="485"/>
            <ac:picMk id="19" creationId="{6D459F31-03BD-464F-840A-DA4EC59AC12F}"/>
          </ac:picMkLst>
        </pc:picChg>
      </pc:sldChg>
      <pc:sldChg chg="modSp add modAnim">
        <pc:chgData name="Rachel Ann Lillywhite" userId="b0fe8be1-696a-4457-8be9-cc32cc53ebc9" providerId="ADAL" clId="{B4C363C4-5726-4E7D-8B87-2268A7CD9FFC}" dt="2021-09-06T20:31:24.320" v="5762"/>
        <pc:sldMkLst>
          <pc:docMk/>
          <pc:sldMk cId="3163821427" sldId="486"/>
        </pc:sldMkLst>
        <pc:spChg chg="mod">
          <ac:chgData name="Rachel Ann Lillywhite" userId="b0fe8be1-696a-4457-8be9-cc32cc53ebc9" providerId="ADAL" clId="{B4C363C4-5726-4E7D-8B87-2268A7CD9FFC}" dt="2021-09-06T11:05:45.869" v="2516" actId="20577"/>
          <ac:spMkLst>
            <pc:docMk/>
            <pc:sldMk cId="3163821427" sldId="486"/>
            <ac:spMk id="21" creationId="{03ED7D19-2AC9-48A1-8FBA-00B545A4F2EE}"/>
          </ac:spMkLst>
        </pc:spChg>
      </pc:sldChg>
      <pc:sldChg chg="modSp add ord modAnim">
        <pc:chgData name="Rachel Ann Lillywhite" userId="b0fe8be1-696a-4457-8be9-cc32cc53ebc9" providerId="ADAL" clId="{B4C363C4-5726-4E7D-8B87-2268A7CD9FFC}" dt="2021-09-06T20:37:58.486" v="5804"/>
        <pc:sldMkLst>
          <pc:docMk/>
          <pc:sldMk cId="2708000799" sldId="487"/>
        </pc:sldMkLst>
        <pc:spChg chg="mod">
          <ac:chgData name="Rachel Ann Lillywhite" userId="b0fe8be1-696a-4457-8be9-cc32cc53ebc9" providerId="ADAL" clId="{B4C363C4-5726-4E7D-8B87-2268A7CD9FFC}" dt="2021-09-06T11:07:27.242" v="2567" actId="20577"/>
          <ac:spMkLst>
            <pc:docMk/>
            <pc:sldMk cId="2708000799" sldId="487"/>
            <ac:spMk id="21" creationId="{03ED7D19-2AC9-48A1-8FBA-00B545A4F2EE}"/>
          </ac:spMkLst>
        </pc:spChg>
      </pc:sldChg>
      <pc:sldChg chg="modSp add mod modAnim">
        <pc:chgData name="Rachel Ann Lillywhite" userId="b0fe8be1-696a-4457-8be9-cc32cc53ebc9" providerId="ADAL" clId="{B4C363C4-5726-4E7D-8B87-2268A7CD9FFC}" dt="2021-09-06T20:31:05.647" v="5758"/>
        <pc:sldMkLst>
          <pc:docMk/>
          <pc:sldMk cId="556308676" sldId="488"/>
        </pc:sldMkLst>
        <pc:spChg chg="mod">
          <ac:chgData name="Rachel Ann Lillywhite" userId="b0fe8be1-696a-4457-8be9-cc32cc53ebc9" providerId="ADAL" clId="{B4C363C4-5726-4E7D-8B87-2268A7CD9FFC}" dt="2021-09-06T20:31:01.832" v="5757" actId="255"/>
          <ac:spMkLst>
            <pc:docMk/>
            <pc:sldMk cId="556308676" sldId="488"/>
            <ac:spMk id="21" creationId="{03ED7D19-2AC9-48A1-8FBA-00B545A4F2EE}"/>
          </ac:spMkLst>
        </pc:spChg>
        <pc:spChg chg="mod">
          <ac:chgData name="Rachel Ann Lillywhite" userId="b0fe8be1-696a-4457-8be9-cc32cc53ebc9" providerId="ADAL" clId="{B4C363C4-5726-4E7D-8B87-2268A7CD9FFC}" dt="2021-09-06T11:06:46.891" v="2551" actId="1076"/>
          <ac:spMkLst>
            <pc:docMk/>
            <pc:sldMk cId="556308676" sldId="488"/>
            <ac:spMk id="22" creationId="{DD854074-5DF9-4EA8-9599-57111D561671}"/>
          </ac:spMkLst>
        </pc:spChg>
      </pc:sldChg>
      <pc:sldChg chg="addSp delSp modSp add mod ord delAnim modAnim">
        <pc:chgData name="Rachel Ann Lillywhite" userId="b0fe8be1-696a-4457-8be9-cc32cc53ebc9" providerId="ADAL" clId="{B4C363C4-5726-4E7D-8B87-2268A7CD9FFC}" dt="2021-09-06T20:31:20.011" v="5761"/>
        <pc:sldMkLst>
          <pc:docMk/>
          <pc:sldMk cId="3811672011" sldId="489"/>
        </pc:sldMkLst>
        <pc:spChg chg="add mod">
          <ac:chgData name="Rachel Ann Lillywhite" userId="b0fe8be1-696a-4457-8be9-cc32cc53ebc9" providerId="ADAL" clId="{B4C363C4-5726-4E7D-8B87-2268A7CD9FFC}" dt="2021-09-06T11:09:01.308" v="2587" actId="1076"/>
          <ac:spMkLst>
            <pc:docMk/>
            <pc:sldMk cId="3811672011" sldId="489"/>
            <ac:spMk id="8" creationId="{494D0B74-B43E-4296-B533-C4E88FBF8269}"/>
          </ac:spMkLst>
        </pc:spChg>
        <pc:spChg chg="mod">
          <ac:chgData name="Rachel Ann Lillywhite" userId="b0fe8be1-696a-4457-8be9-cc32cc53ebc9" providerId="ADAL" clId="{B4C363C4-5726-4E7D-8B87-2268A7CD9FFC}" dt="2021-09-06T11:08:02.992" v="2584" actId="20577"/>
          <ac:spMkLst>
            <pc:docMk/>
            <pc:sldMk cId="3811672011" sldId="489"/>
            <ac:spMk id="21" creationId="{03ED7D19-2AC9-48A1-8FBA-00B545A4F2EE}"/>
          </ac:spMkLst>
        </pc:spChg>
        <pc:spChg chg="del">
          <ac:chgData name="Rachel Ann Lillywhite" userId="b0fe8be1-696a-4457-8be9-cc32cc53ebc9" providerId="ADAL" clId="{B4C363C4-5726-4E7D-8B87-2268A7CD9FFC}" dt="2021-09-06T11:08:08.589" v="2585" actId="478"/>
          <ac:spMkLst>
            <pc:docMk/>
            <pc:sldMk cId="3811672011" sldId="489"/>
            <ac:spMk id="22" creationId="{DD854074-5DF9-4EA8-9599-57111D561671}"/>
          </ac:spMkLst>
        </pc:spChg>
      </pc:sldChg>
      <pc:sldChg chg="delSp add del mod ord delAnim">
        <pc:chgData name="Rachel Ann Lillywhite" userId="b0fe8be1-696a-4457-8be9-cc32cc53ebc9" providerId="ADAL" clId="{B4C363C4-5726-4E7D-8B87-2268A7CD9FFC}" dt="2021-09-06T11:09:37.853" v="2595" actId="47"/>
        <pc:sldMkLst>
          <pc:docMk/>
          <pc:sldMk cId="3769435758" sldId="490"/>
        </pc:sldMkLst>
        <pc:spChg chg="del">
          <ac:chgData name="Rachel Ann Lillywhite" userId="b0fe8be1-696a-4457-8be9-cc32cc53ebc9" providerId="ADAL" clId="{B4C363C4-5726-4E7D-8B87-2268A7CD9FFC}" dt="2021-09-06T11:09:30.706" v="2593" actId="478"/>
          <ac:spMkLst>
            <pc:docMk/>
            <pc:sldMk cId="3769435758" sldId="490"/>
            <ac:spMk id="8" creationId="{494D0B74-B43E-4296-B533-C4E88FBF8269}"/>
          </ac:spMkLst>
        </pc:spChg>
      </pc:sldChg>
      <pc:sldChg chg="modSp add mod modAnim">
        <pc:chgData name="Rachel Ann Lillywhite" userId="b0fe8be1-696a-4457-8be9-cc32cc53ebc9" providerId="ADAL" clId="{B4C363C4-5726-4E7D-8B87-2268A7CD9FFC}" dt="2021-09-07T13:06:58.344" v="5851" actId="20577"/>
        <pc:sldMkLst>
          <pc:docMk/>
          <pc:sldMk cId="1333514117" sldId="491"/>
        </pc:sldMkLst>
        <pc:spChg chg="mod">
          <ac:chgData name="Rachel Ann Lillywhite" userId="b0fe8be1-696a-4457-8be9-cc32cc53ebc9" providerId="ADAL" clId="{B4C363C4-5726-4E7D-8B87-2268A7CD9FFC}" dt="2021-09-07T13:06:58.344" v="5851" actId="20577"/>
          <ac:spMkLst>
            <pc:docMk/>
            <pc:sldMk cId="1333514117" sldId="491"/>
            <ac:spMk id="21" creationId="{03ED7D19-2AC9-48A1-8FBA-00B545A4F2EE}"/>
          </ac:spMkLst>
        </pc:spChg>
        <pc:spChg chg="mod">
          <ac:chgData name="Rachel Ann Lillywhite" userId="b0fe8be1-696a-4457-8be9-cc32cc53ebc9" providerId="ADAL" clId="{B4C363C4-5726-4E7D-8B87-2268A7CD9FFC}" dt="2021-09-06T11:11:45.221" v="2637" actId="1076"/>
          <ac:spMkLst>
            <pc:docMk/>
            <pc:sldMk cId="1333514117" sldId="491"/>
            <ac:spMk id="22" creationId="{DD854074-5DF9-4EA8-9599-57111D561671}"/>
          </ac:spMkLst>
        </pc:spChg>
      </pc:sldChg>
      <pc:sldChg chg="addSp delSp modSp new mod">
        <pc:chgData name="Rachel Ann Lillywhite" userId="b0fe8be1-696a-4457-8be9-cc32cc53ebc9" providerId="ADAL" clId="{B4C363C4-5726-4E7D-8B87-2268A7CD9FFC}" dt="2021-09-06T20:34:16.725" v="5796" actId="20577"/>
        <pc:sldMkLst>
          <pc:docMk/>
          <pc:sldMk cId="1244228239" sldId="492"/>
        </pc:sldMkLst>
        <pc:spChg chg="del">
          <ac:chgData name="Rachel Ann Lillywhite" userId="b0fe8be1-696a-4457-8be9-cc32cc53ebc9" providerId="ADAL" clId="{B4C363C4-5726-4E7D-8B87-2268A7CD9FFC}" dt="2021-09-06T11:17:50.719" v="2766" actId="478"/>
          <ac:spMkLst>
            <pc:docMk/>
            <pc:sldMk cId="1244228239" sldId="492"/>
            <ac:spMk id="2" creationId="{546787B0-1615-44B5-88AC-D9CE0944015C}"/>
          </ac:spMkLst>
        </pc:spChg>
        <pc:spChg chg="del">
          <ac:chgData name="Rachel Ann Lillywhite" userId="b0fe8be1-696a-4457-8be9-cc32cc53ebc9" providerId="ADAL" clId="{B4C363C4-5726-4E7D-8B87-2268A7CD9FFC}" dt="2021-09-06T11:17:49.251" v="2765" actId="478"/>
          <ac:spMkLst>
            <pc:docMk/>
            <pc:sldMk cId="1244228239" sldId="492"/>
            <ac:spMk id="3" creationId="{3641489A-50E0-4615-8ECD-CB029B80C8B0}"/>
          </ac:spMkLst>
        </pc:spChg>
        <pc:spChg chg="add mod">
          <ac:chgData name="Rachel Ann Lillywhite" userId="b0fe8be1-696a-4457-8be9-cc32cc53ebc9" providerId="ADAL" clId="{B4C363C4-5726-4E7D-8B87-2268A7CD9FFC}" dt="2021-09-06T11:29:37.569" v="3117" actId="1076"/>
          <ac:spMkLst>
            <pc:docMk/>
            <pc:sldMk cId="1244228239" sldId="492"/>
            <ac:spMk id="4" creationId="{E841F400-C8A3-48A3-A524-3BD853C7B6F4}"/>
          </ac:spMkLst>
        </pc:spChg>
        <pc:spChg chg="add mod">
          <ac:chgData name="Rachel Ann Lillywhite" userId="b0fe8be1-696a-4457-8be9-cc32cc53ebc9" providerId="ADAL" clId="{B4C363C4-5726-4E7D-8B87-2268A7CD9FFC}" dt="2021-09-06T11:15:08.384" v="2681"/>
          <ac:spMkLst>
            <pc:docMk/>
            <pc:sldMk cId="1244228239" sldId="492"/>
            <ac:spMk id="5" creationId="{E3A39959-F604-4C75-9A92-D685924FD10F}"/>
          </ac:spMkLst>
        </pc:spChg>
        <pc:spChg chg="add mod">
          <ac:chgData name="Rachel Ann Lillywhite" userId="b0fe8be1-696a-4457-8be9-cc32cc53ebc9" providerId="ADAL" clId="{B4C363C4-5726-4E7D-8B87-2268A7CD9FFC}" dt="2021-09-06T11:15:08.384" v="2681"/>
          <ac:spMkLst>
            <pc:docMk/>
            <pc:sldMk cId="1244228239" sldId="492"/>
            <ac:spMk id="6" creationId="{962C59B2-2FA4-4F2C-BE9B-85D4E4F37F2B}"/>
          </ac:spMkLst>
        </pc:spChg>
        <pc:spChg chg="add mod">
          <ac:chgData name="Rachel Ann Lillywhite" userId="b0fe8be1-696a-4457-8be9-cc32cc53ebc9" providerId="ADAL" clId="{B4C363C4-5726-4E7D-8B87-2268A7CD9FFC}" dt="2021-09-06T11:15:08.384" v="2681"/>
          <ac:spMkLst>
            <pc:docMk/>
            <pc:sldMk cId="1244228239" sldId="492"/>
            <ac:spMk id="7" creationId="{0D1FE076-AC5F-4F53-8513-BB7079ACEB46}"/>
          </ac:spMkLst>
        </pc:spChg>
        <pc:spChg chg="add mod">
          <ac:chgData name="Rachel Ann Lillywhite" userId="b0fe8be1-696a-4457-8be9-cc32cc53ebc9" providerId="ADAL" clId="{B4C363C4-5726-4E7D-8B87-2268A7CD9FFC}" dt="2021-09-06T11:15:08.384" v="2681"/>
          <ac:spMkLst>
            <pc:docMk/>
            <pc:sldMk cId="1244228239" sldId="492"/>
            <ac:spMk id="8" creationId="{9D93980A-7E42-4CB0-A041-003807C35326}"/>
          </ac:spMkLst>
        </pc:spChg>
        <pc:spChg chg="add mod">
          <ac:chgData name="Rachel Ann Lillywhite" userId="b0fe8be1-696a-4457-8be9-cc32cc53ebc9" providerId="ADAL" clId="{B4C363C4-5726-4E7D-8B87-2268A7CD9FFC}" dt="2021-09-06T11:15:08.384" v="2681"/>
          <ac:spMkLst>
            <pc:docMk/>
            <pc:sldMk cId="1244228239" sldId="492"/>
            <ac:spMk id="9" creationId="{7B160F6F-268A-4475-B3BE-7AA0A46CA5AC}"/>
          </ac:spMkLst>
        </pc:spChg>
        <pc:spChg chg="add mod">
          <ac:chgData name="Rachel Ann Lillywhite" userId="b0fe8be1-696a-4457-8be9-cc32cc53ebc9" providerId="ADAL" clId="{B4C363C4-5726-4E7D-8B87-2268A7CD9FFC}" dt="2021-09-06T11:15:08.384" v="2681"/>
          <ac:spMkLst>
            <pc:docMk/>
            <pc:sldMk cId="1244228239" sldId="492"/>
            <ac:spMk id="10" creationId="{30797F53-159E-4C24-B76C-4D3EF98163E8}"/>
          </ac:spMkLst>
        </pc:spChg>
        <pc:spChg chg="add mod">
          <ac:chgData name="Rachel Ann Lillywhite" userId="b0fe8be1-696a-4457-8be9-cc32cc53ebc9" providerId="ADAL" clId="{B4C363C4-5726-4E7D-8B87-2268A7CD9FFC}" dt="2021-09-06T11:15:08.384" v="2681"/>
          <ac:spMkLst>
            <pc:docMk/>
            <pc:sldMk cId="1244228239" sldId="492"/>
            <ac:spMk id="11" creationId="{ABA065E6-2267-4D7C-948E-1C2E5673CB87}"/>
          </ac:spMkLst>
        </pc:spChg>
        <pc:spChg chg="add mod">
          <ac:chgData name="Rachel Ann Lillywhite" userId="b0fe8be1-696a-4457-8be9-cc32cc53ebc9" providerId="ADAL" clId="{B4C363C4-5726-4E7D-8B87-2268A7CD9FFC}" dt="2021-09-06T20:34:16.725" v="5796" actId="20577"/>
          <ac:spMkLst>
            <pc:docMk/>
            <pc:sldMk cId="1244228239" sldId="492"/>
            <ac:spMk id="13" creationId="{E50033C5-3742-40D5-897A-75330098D71B}"/>
          </ac:spMkLst>
        </pc:spChg>
        <pc:spChg chg="add del mod">
          <ac:chgData name="Rachel Ann Lillywhite" userId="b0fe8be1-696a-4457-8be9-cc32cc53ebc9" providerId="ADAL" clId="{B4C363C4-5726-4E7D-8B87-2268A7CD9FFC}" dt="2021-09-06T11:15:55.740" v="2726" actId="478"/>
          <ac:spMkLst>
            <pc:docMk/>
            <pc:sldMk cId="1244228239" sldId="492"/>
            <ac:spMk id="14" creationId="{3A8B4A43-9C34-476B-B30C-A2A8924C1C81}"/>
          </ac:spMkLst>
        </pc:spChg>
        <pc:spChg chg="add mod">
          <ac:chgData name="Rachel Ann Lillywhite" userId="b0fe8be1-696a-4457-8be9-cc32cc53ebc9" providerId="ADAL" clId="{B4C363C4-5726-4E7D-8B87-2268A7CD9FFC}" dt="2021-09-06T11:29:52.867" v="3123" actId="1076"/>
          <ac:spMkLst>
            <pc:docMk/>
            <pc:sldMk cId="1244228239" sldId="492"/>
            <ac:spMk id="18" creationId="{5D0785B9-9F8F-4A30-AB70-D71466C69C6D}"/>
          </ac:spMkLst>
        </pc:spChg>
        <pc:spChg chg="add mod">
          <ac:chgData name="Rachel Ann Lillywhite" userId="b0fe8be1-696a-4457-8be9-cc32cc53ebc9" providerId="ADAL" clId="{B4C363C4-5726-4E7D-8B87-2268A7CD9FFC}" dt="2021-09-06T11:30:35.769" v="3154" actId="1076"/>
          <ac:spMkLst>
            <pc:docMk/>
            <pc:sldMk cId="1244228239" sldId="492"/>
            <ac:spMk id="19" creationId="{8410465B-64F6-472F-BD9F-B6244578C01B}"/>
          </ac:spMkLst>
        </pc:spChg>
        <pc:spChg chg="add mod">
          <ac:chgData name="Rachel Ann Lillywhite" userId="b0fe8be1-696a-4457-8be9-cc32cc53ebc9" providerId="ADAL" clId="{B4C363C4-5726-4E7D-8B87-2268A7CD9FFC}" dt="2021-09-06T11:45:06.337" v="3291" actId="1076"/>
          <ac:spMkLst>
            <pc:docMk/>
            <pc:sldMk cId="1244228239" sldId="492"/>
            <ac:spMk id="20" creationId="{9D3481CC-D273-448F-86FB-1D401AB7585A}"/>
          </ac:spMkLst>
        </pc:spChg>
        <pc:spChg chg="add mod">
          <ac:chgData name="Rachel Ann Lillywhite" userId="b0fe8be1-696a-4457-8be9-cc32cc53ebc9" providerId="ADAL" clId="{B4C363C4-5726-4E7D-8B87-2268A7CD9FFC}" dt="2021-09-06T11:45:06.337" v="3291" actId="1076"/>
          <ac:spMkLst>
            <pc:docMk/>
            <pc:sldMk cId="1244228239" sldId="492"/>
            <ac:spMk id="21" creationId="{CA3318A8-6744-4B34-9DE1-AAB6476E5186}"/>
          </ac:spMkLst>
        </pc:spChg>
        <pc:picChg chg="add del mod">
          <ac:chgData name="Rachel Ann Lillywhite" userId="b0fe8be1-696a-4457-8be9-cc32cc53ebc9" providerId="ADAL" clId="{B4C363C4-5726-4E7D-8B87-2268A7CD9FFC}" dt="2021-09-06T11:15:57.349" v="2727" actId="478"/>
          <ac:picMkLst>
            <pc:docMk/>
            <pc:sldMk cId="1244228239" sldId="492"/>
            <ac:picMk id="12" creationId="{045EA5E2-8EAA-4498-9960-99EDFD9BDCB6}"/>
          </ac:picMkLst>
        </pc:picChg>
        <pc:picChg chg="add del mod">
          <ac:chgData name="Rachel Ann Lillywhite" userId="b0fe8be1-696a-4457-8be9-cc32cc53ebc9" providerId="ADAL" clId="{B4C363C4-5726-4E7D-8B87-2268A7CD9FFC}" dt="2021-09-06T11:15:51.019" v="2725" actId="478"/>
          <ac:picMkLst>
            <pc:docMk/>
            <pc:sldMk cId="1244228239" sldId="492"/>
            <ac:picMk id="15" creationId="{F043E93A-6070-4461-AAD9-8B9F49688740}"/>
          </ac:picMkLst>
        </pc:picChg>
        <pc:picChg chg="add mod">
          <ac:chgData name="Rachel Ann Lillywhite" userId="b0fe8be1-696a-4457-8be9-cc32cc53ebc9" providerId="ADAL" clId="{B4C363C4-5726-4E7D-8B87-2268A7CD9FFC}" dt="2021-09-06T11:29:49.611" v="3122" actId="14100"/>
          <ac:picMkLst>
            <pc:docMk/>
            <pc:sldMk cId="1244228239" sldId="492"/>
            <ac:picMk id="16" creationId="{C906E81B-FC5F-483C-85B7-8F9557BD0A42}"/>
          </ac:picMkLst>
        </pc:picChg>
        <pc:picChg chg="add mod">
          <ac:chgData name="Rachel Ann Lillywhite" userId="b0fe8be1-696a-4457-8be9-cc32cc53ebc9" providerId="ADAL" clId="{B4C363C4-5726-4E7D-8B87-2268A7CD9FFC}" dt="2021-09-06T11:29:44.388" v="3120" actId="14100"/>
          <ac:picMkLst>
            <pc:docMk/>
            <pc:sldMk cId="1244228239" sldId="492"/>
            <ac:picMk id="17" creationId="{A073A24D-6358-4D3D-A26C-9049DF93162A}"/>
          </ac:picMkLst>
        </pc:picChg>
      </pc:sldChg>
      <pc:sldChg chg="addSp delSp modSp new mod ord modAnim">
        <pc:chgData name="Rachel Ann Lillywhite" userId="b0fe8be1-696a-4457-8be9-cc32cc53ebc9" providerId="ADAL" clId="{B4C363C4-5726-4E7D-8B87-2268A7CD9FFC}" dt="2021-09-06T11:56:37.795" v="3512"/>
        <pc:sldMkLst>
          <pc:docMk/>
          <pc:sldMk cId="3807220119" sldId="493"/>
        </pc:sldMkLst>
        <pc:spChg chg="del">
          <ac:chgData name="Rachel Ann Lillywhite" userId="b0fe8be1-696a-4457-8be9-cc32cc53ebc9" providerId="ADAL" clId="{B4C363C4-5726-4E7D-8B87-2268A7CD9FFC}" dt="2021-09-06T11:19:55.039" v="2770" actId="478"/>
          <ac:spMkLst>
            <pc:docMk/>
            <pc:sldMk cId="3807220119" sldId="493"/>
            <ac:spMk id="2" creationId="{4F6F17B2-1EAD-4753-ABA7-215CC2EF2B10}"/>
          </ac:spMkLst>
        </pc:spChg>
        <pc:spChg chg="del">
          <ac:chgData name="Rachel Ann Lillywhite" userId="b0fe8be1-696a-4457-8be9-cc32cc53ebc9" providerId="ADAL" clId="{B4C363C4-5726-4E7D-8B87-2268A7CD9FFC}" dt="2021-09-06T11:19:57.900" v="2771" actId="478"/>
          <ac:spMkLst>
            <pc:docMk/>
            <pc:sldMk cId="3807220119" sldId="493"/>
            <ac:spMk id="3" creationId="{7752D2A9-875C-4A67-815B-9AE7E43234B3}"/>
          </ac:spMkLst>
        </pc:spChg>
        <pc:picChg chg="add mod">
          <ac:chgData name="Rachel Ann Lillywhite" userId="b0fe8be1-696a-4457-8be9-cc32cc53ebc9" providerId="ADAL" clId="{B4C363C4-5726-4E7D-8B87-2268A7CD9FFC}" dt="2021-09-06T11:20:00.626" v="2772" actId="1076"/>
          <ac:picMkLst>
            <pc:docMk/>
            <pc:sldMk cId="3807220119" sldId="493"/>
            <ac:picMk id="4" creationId="{37C1DE31-A14A-4D81-9D9D-F540AE297DF1}"/>
          </ac:picMkLst>
        </pc:picChg>
      </pc:sldChg>
      <pc:sldChg chg="addSp delSp modSp new del mod">
        <pc:chgData name="Rachel Ann Lillywhite" userId="b0fe8be1-696a-4457-8be9-cc32cc53ebc9" providerId="ADAL" clId="{B4C363C4-5726-4E7D-8B87-2268A7CD9FFC}" dt="2021-09-06T11:29:13.009" v="3113" actId="47"/>
        <pc:sldMkLst>
          <pc:docMk/>
          <pc:sldMk cId="2691201861" sldId="494"/>
        </pc:sldMkLst>
        <pc:spChg chg="del">
          <ac:chgData name="Rachel Ann Lillywhite" userId="b0fe8be1-696a-4457-8be9-cc32cc53ebc9" providerId="ADAL" clId="{B4C363C4-5726-4E7D-8B87-2268A7CD9FFC}" dt="2021-09-06T11:21:37.389" v="2777" actId="478"/>
          <ac:spMkLst>
            <pc:docMk/>
            <pc:sldMk cId="2691201861" sldId="494"/>
            <ac:spMk id="2" creationId="{C5BDCB10-37C6-41D7-AF9B-26A4E4E8C87D}"/>
          </ac:spMkLst>
        </pc:spChg>
        <pc:spChg chg="del">
          <ac:chgData name="Rachel Ann Lillywhite" userId="b0fe8be1-696a-4457-8be9-cc32cc53ebc9" providerId="ADAL" clId="{B4C363C4-5726-4E7D-8B87-2268A7CD9FFC}" dt="2021-09-06T11:21:40.050" v="2778" actId="478"/>
          <ac:spMkLst>
            <pc:docMk/>
            <pc:sldMk cId="2691201861" sldId="494"/>
            <ac:spMk id="3" creationId="{96D62E09-58E6-4B6A-82CF-8D46D4D7E467}"/>
          </ac:spMkLst>
        </pc:spChg>
        <pc:picChg chg="add del mod">
          <ac:chgData name="Rachel Ann Lillywhite" userId="b0fe8be1-696a-4457-8be9-cc32cc53ebc9" providerId="ADAL" clId="{B4C363C4-5726-4E7D-8B87-2268A7CD9FFC}" dt="2021-09-06T11:27:43.698" v="3100" actId="21"/>
          <ac:picMkLst>
            <pc:docMk/>
            <pc:sldMk cId="2691201861" sldId="494"/>
            <ac:picMk id="5" creationId="{4C3822F4-5776-41A7-B6DE-F011CCB10AAC}"/>
          </ac:picMkLst>
        </pc:picChg>
        <pc:picChg chg="add mod">
          <ac:chgData name="Rachel Ann Lillywhite" userId="b0fe8be1-696a-4457-8be9-cc32cc53ebc9" providerId="ADAL" clId="{B4C363C4-5726-4E7D-8B87-2268A7CD9FFC}" dt="2021-09-06T11:22:14.489" v="2782" actId="14100"/>
          <ac:picMkLst>
            <pc:docMk/>
            <pc:sldMk cId="2691201861" sldId="494"/>
            <ac:picMk id="7" creationId="{E24C4EB1-A091-49E9-8428-CEA9C88B313E}"/>
          </ac:picMkLst>
        </pc:picChg>
      </pc:sldChg>
      <pc:sldChg chg="addSp delSp modSp add mod delAnim modAnim">
        <pc:chgData name="Rachel Ann Lillywhite" userId="b0fe8be1-696a-4457-8be9-cc32cc53ebc9" providerId="ADAL" clId="{B4C363C4-5726-4E7D-8B87-2268A7CD9FFC}" dt="2021-09-08T12:14:48.385" v="6335" actId="20577"/>
        <pc:sldMkLst>
          <pc:docMk/>
          <pc:sldMk cId="2161700555" sldId="495"/>
        </pc:sldMkLst>
        <pc:spChg chg="mod">
          <ac:chgData name="Rachel Ann Lillywhite" userId="b0fe8be1-696a-4457-8be9-cc32cc53ebc9" providerId="ADAL" clId="{B4C363C4-5726-4E7D-8B87-2268A7CD9FFC}" dt="2021-09-06T11:23:12.652" v="2792" actId="1076"/>
          <ac:spMkLst>
            <pc:docMk/>
            <pc:sldMk cId="2161700555" sldId="495"/>
            <ac:spMk id="6" creationId="{80542CD9-51A9-4277-9BD3-1E6B6C5CBD8B}"/>
          </ac:spMkLst>
        </pc:spChg>
        <pc:spChg chg="add mod">
          <ac:chgData name="Rachel Ann Lillywhite" userId="b0fe8be1-696a-4457-8be9-cc32cc53ebc9" providerId="ADAL" clId="{B4C363C4-5726-4E7D-8B87-2268A7CD9FFC}" dt="2021-09-08T12:14:48.385" v="6335" actId="20577"/>
          <ac:spMkLst>
            <pc:docMk/>
            <pc:sldMk cId="2161700555" sldId="495"/>
            <ac:spMk id="8" creationId="{AC3F063E-A284-42FE-9A61-8626F7C6A013}"/>
          </ac:spMkLst>
        </pc:spChg>
        <pc:spChg chg="add mod">
          <ac:chgData name="Rachel Ann Lillywhite" userId="b0fe8be1-696a-4457-8be9-cc32cc53ebc9" providerId="ADAL" clId="{B4C363C4-5726-4E7D-8B87-2268A7CD9FFC}" dt="2021-09-06T20:32:05.253" v="5771" actId="1076"/>
          <ac:spMkLst>
            <pc:docMk/>
            <pc:sldMk cId="2161700555" sldId="495"/>
            <ac:spMk id="9" creationId="{50896DFC-50DF-4B17-986F-89B66DC5996E}"/>
          </ac:spMkLst>
        </pc:spChg>
        <pc:spChg chg="add del mod">
          <ac:chgData name="Rachel Ann Lillywhite" userId="b0fe8be1-696a-4457-8be9-cc32cc53ebc9" providerId="ADAL" clId="{B4C363C4-5726-4E7D-8B87-2268A7CD9FFC}" dt="2021-09-06T11:25:22.838" v="3017" actId="478"/>
          <ac:spMkLst>
            <pc:docMk/>
            <pc:sldMk cId="2161700555" sldId="495"/>
            <ac:spMk id="10" creationId="{DD6C20F9-59E7-4B67-8213-8A64AFDC639A}"/>
          </ac:spMkLst>
        </pc:spChg>
        <pc:spChg chg="add del mod">
          <ac:chgData name="Rachel Ann Lillywhite" userId="b0fe8be1-696a-4457-8be9-cc32cc53ebc9" providerId="ADAL" clId="{B4C363C4-5726-4E7D-8B87-2268A7CD9FFC}" dt="2021-09-06T11:25:25.829" v="3019" actId="478"/>
          <ac:spMkLst>
            <pc:docMk/>
            <pc:sldMk cId="2161700555" sldId="495"/>
            <ac:spMk id="11" creationId="{E913BE2F-2952-4432-8CA8-FCBEF4F2054C}"/>
          </ac:spMkLst>
        </pc:spChg>
        <pc:spChg chg="add mod">
          <ac:chgData name="Rachel Ann Lillywhite" userId="b0fe8be1-696a-4457-8be9-cc32cc53ebc9" providerId="ADAL" clId="{B4C363C4-5726-4E7D-8B87-2268A7CD9FFC}" dt="2021-09-06T20:31:50.012" v="5767" actId="1076"/>
          <ac:spMkLst>
            <pc:docMk/>
            <pc:sldMk cId="2161700555" sldId="495"/>
            <ac:spMk id="12" creationId="{C6412171-0DE1-47C0-AC6D-96CF215A01E9}"/>
          </ac:spMkLst>
        </pc:spChg>
        <pc:spChg chg="add mod">
          <ac:chgData name="Rachel Ann Lillywhite" userId="b0fe8be1-696a-4457-8be9-cc32cc53ebc9" providerId="ADAL" clId="{B4C363C4-5726-4E7D-8B87-2268A7CD9FFC}" dt="2021-09-06T20:33:00.468" v="5779" actId="164"/>
          <ac:spMkLst>
            <pc:docMk/>
            <pc:sldMk cId="2161700555" sldId="495"/>
            <ac:spMk id="13" creationId="{CBBC8096-A6B5-4FA0-A93F-170DEF7D5E6F}"/>
          </ac:spMkLst>
        </pc:spChg>
        <pc:spChg chg="add mod">
          <ac:chgData name="Rachel Ann Lillywhite" userId="b0fe8be1-696a-4457-8be9-cc32cc53ebc9" providerId="ADAL" clId="{B4C363C4-5726-4E7D-8B87-2268A7CD9FFC}" dt="2021-09-06T20:33:09.398" v="5781" actId="164"/>
          <ac:spMkLst>
            <pc:docMk/>
            <pc:sldMk cId="2161700555" sldId="495"/>
            <ac:spMk id="14" creationId="{B9E2DF4A-9B62-4658-BABC-A72604560183}"/>
          </ac:spMkLst>
        </pc:spChg>
        <pc:spChg chg="add mod">
          <ac:chgData name="Rachel Ann Lillywhite" userId="b0fe8be1-696a-4457-8be9-cc32cc53ebc9" providerId="ADAL" clId="{B4C363C4-5726-4E7D-8B87-2268A7CD9FFC}" dt="2021-09-06T20:33:33.778" v="5785" actId="164"/>
          <ac:spMkLst>
            <pc:docMk/>
            <pc:sldMk cId="2161700555" sldId="495"/>
            <ac:spMk id="17" creationId="{BB99249B-2642-43AC-8809-803ABE52BA85}"/>
          </ac:spMkLst>
        </pc:spChg>
        <pc:spChg chg="del mod">
          <ac:chgData name="Rachel Ann Lillywhite" userId="b0fe8be1-696a-4457-8be9-cc32cc53ebc9" providerId="ADAL" clId="{B4C363C4-5726-4E7D-8B87-2268A7CD9FFC}" dt="2021-09-06T11:22:43.799" v="2787" actId="478"/>
          <ac:spMkLst>
            <pc:docMk/>
            <pc:sldMk cId="2161700555" sldId="495"/>
            <ac:spMk id="21" creationId="{03ED7D19-2AC9-48A1-8FBA-00B545A4F2EE}"/>
          </ac:spMkLst>
        </pc:spChg>
        <pc:spChg chg="del">
          <ac:chgData name="Rachel Ann Lillywhite" userId="b0fe8be1-696a-4457-8be9-cc32cc53ebc9" providerId="ADAL" clId="{B4C363C4-5726-4E7D-8B87-2268A7CD9FFC}" dt="2021-09-06T11:22:38.972" v="2785" actId="478"/>
          <ac:spMkLst>
            <pc:docMk/>
            <pc:sldMk cId="2161700555" sldId="495"/>
            <ac:spMk id="22" creationId="{DD854074-5DF9-4EA8-9599-57111D561671}"/>
          </ac:spMkLst>
        </pc:spChg>
        <pc:spChg chg="add mod">
          <ac:chgData name="Rachel Ann Lillywhite" userId="b0fe8be1-696a-4457-8be9-cc32cc53ebc9" providerId="ADAL" clId="{B4C363C4-5726-4E7D-8B87-2268A7CD9FFC}" dt="2021-09-06T20:33:05.130" v="5780" actId="164"/>
          <ac:spMkLst>
            <pc:docMk/>
            <pc:sldMk cId="2161700555" sldId="495"/>
            <ac:spMk id="24" creationId="{84CDA081-9D50-4F1C-989F-D24E518197D4}"/>
          </ac:spMkLst>
        </pc:spChg>
        <pc:grpChg chg="add mod">
          <ac:chgData name="Rachel Ann Lillywhite" userId="b0fe8be1-696a-4457-8be9-cc32cc53ebc9" providerId="ADAL" clId="{B4C363C4-5726-4E7D-8B87-2268A7CD9FFC}" dt="2021-09-06T20:33:00.468" v="5779" actId="164"/>
          <ac:grpSpMkLst>
            <pc:docMk/>
            <pc:sldMk cId="2161700555" sldId="495"/>
            <ac:grpSpMk id="2" creationId="{4D419AC3-B5A3-4309-95A8-2A7A772719D1}"/>
          </ac:grpSpMkLst>
        </pc:grpChg>
        <pc:grpChg chg="add mod">
          <ac:chgData name="Rachel Ann Lillywhite" userId="b0fe8be1-696a-4457-8be9-cc32cc53ebc9" providerId="ADAL" clId="{B4C363C4-5726-4E7D-8B87-2268A7CD9FFC}" dt="2021-09-06T20:33:05.130" v="5780" actId="164"/>
          <ac:grpSpMkLst>
            <pc:docMk/>
            <pc:sldMk cId="2161700555" sldId="495"/>
            <ac:grpSpMk id="4" creationId="{F7A72DA6-AF34-43DC-BB4F-3748F9DD8647}"/>
          </ac:grpSpMkLst>
        </pc:grpChg>
        <pc:grpChg chg="add mod">
          <ac:chgData name="Rachel Ann Lillywhite" userId="b0fe8be1-696a-4457-8be9-cc32cc53ebc9" providerId="ADAL" clId="{B4C363C4-5726-4E7D-8B87-2268A7CD9FFC}" dt="2021-09-06T20:33:09.398" v="5781" actId="164"/>
          <ac:grpSpMkLst>
            <pc:docMk/>
            <pc:sldMk cId="2161700555" sldId="495"/>
            <ac:grpSpMk id="10" creationId="{2CEEC8D3-92A4-4294-801A-617A98986813}"/>
          </ac:grpSpMkLst>
        </pc:grpChg>
        <pc:grpChg chg="add mod">
          <ac:chgData name="Rachel Ann Lillywhite" userId="b0fe8be1-696a-4457-8be9-cc32cc53ebc9" providerId="ADAL" clId="{B4C363C4-5726-4E7D-8B87-2268A7CD9FFC}" dt="2021-09-06T20:33:33.778" v="5785" actId="164"/>
          <ac:grpSpMkLst>
            <pc:docMk/>
            <pc:sldMk cId="2161700555" sldId="495"/>
            <ac:grpSpMk id="11" creationId="{075640F0-D401-423C-9BD6-60DEDEC0CE24}"/>
          </ac:grpSpMkLst>
        </pc:grpChg>
        <pc:picChg chg="add mod">
          <ac:chgData name="Rachel Ann Lillywhite" userId="b0fe8be1-696a-4457-8be9-cc32cc53ebc9" providerId="ADAL" clId="{B4C363C4-5726-4E7D-8B87-2268A7CD9FFC}" dt="2021-09-06T20:33:00.468" v="5779" actId="164"/>
          <ac:picMkLst>
            <pc:docMk/>
            <pc:sldMk cId="2161700555" sldId="495"/>
            <ac:picMk id="3" creationId="{BE80A1C7-B39E-4764-86C0-33B6F303B831}"/>
          </ac:picMkLst>
        </pc:picChg>
        <pc:picChg chg="add mod">
          <ac:chgData name="Rachel Ann Lillywhite" userId="b0fe8be1-696a-4457-8be9-cc32cc53ebc9" providerId="ADAL" clId="{B4C363C4-5726-4E7D-8B87-2268A7CD9FFC}" dt="2021-09-06T20:33:09.398" v="5781" actId="164"/>
          <ac:picMkLst>
            <pc:docMk/>
            <pc:sldMk cId="2161700555" sldId="495"/>
            <ac:picMk id="5" creationId="{9ECD521B-FFFF-4D22-93AE-5D5CDB6661B5}"/>
          </ac:picMkLst>
        </pc:picChg>
        <pc:picChg chg="add mod">
          <ac:chgData name="Rachel Ann Lillywhite" userId="b0fe8be1-696a-4457-8be9-cc32cc53ebc9" providerId="ADAL" clId="{B4C363C4-5726-4E7D-8B87-2268A7CD9FFC}" dt="2021-09-06T20:33:33.778" v="5785" actId="164"/>
          <ac:picMkLst>
            <pc:docMk/>
            <pc:sldMk cId="2161700555" sldId="495"/>
            <ac:picMk id="16" creationId="{A2DFDDED-57E5-469A-A4E7-BCCDA605C418}"/>
          </ac:picMkLst>
        </pc:picChg>
        <pc:picChg chg="add del mod">
          <ac:chgData name="Rachel Ann Lillywhite" userId="b0fe8be1-696a-4457-8be9-cc32cc53ebc9" providerId="ADAL" clId="{B4C363C4-5726-4E7D-8B87-2268A7CD9FFC}" dt="2021-09-06T11:28:17.882" v="3102" actId="478"/>
          <ac:picMkLst>
            <pc:docMk/>
            <pc:sldMk cId="2161700555" sldId="495"/>
            <ac:picMk id="18" creationId="{25487F26-636A-4EFE-929B-4D3FDB9ED20C}"/>
          </ac:picMkLst>
        </pc:picChg>
        <pc:picChg chg="add mod">
          <ac:chgData name="Rachel Ann Lillywhite" userId="b0fe8be1-696a-4457-8be9-cc32cc53ebc9" providerId="ADAL" clId="{B4C363C4-5726-4E7D-8B87-2268A7CD9FFC}" dt="2021-09-06T20:33:27.285" v="5783" actId="1076"/>
          <ac:picMkLst>
            <pc:docMk/>
            <pc:sldMk cId="2161700555" sldId="495"/>
            <ac:picMk id="20" creationId="{ADFAE05B-28AB-4A24-9CD9-236D32921268}"/>
          </ac:picMkLst>
        </pc:picChg>
        <pc:picChg chg="add mod">
          <ac:chgData name="Rachel Ann Lillywhite" userId="b0fe8be1-696a-4457-8be9-cc32cc53ebc9" providerId="ADAL" clId="{B4C363C4-5726-4E7D-8B87-2268A7CD9FFC}" dt="2021-09-06T20:33:31.235" v="5784" actId="1076"/>
          <ac:picMkLst>
            <pc:docMk/>
            <pc:sldMk cId="2161700555" sldId="495"/>
            <ac:picMk id="23" creationId="{A7FDC62C-2D81-44B0-9065-846BB1316EA7}"/>
          </ac:picMkLst>
        </pc:picChg>
        <pc:picChg chg="add mod">
          <ac:chgData name="Rachel Ann Lillywhite" userId="b0fe8be1-696a-4457-8be9-cc32cc53ebc9" providerId="ADAL" clId="{B4C363C4-5726-4E7D-8B87-2268A7CD9FFC}" dt="2021-09-06T20:33:05.130" v="5780" actId="164"/>
          <ac:picMkLst>
            <pc:docMk/>
            <pc:sldMk cId="2161700555" sldId="495"/>
            <ac:picMk id="26" creationId="{9DB87DF0-8835-4D6D-A34B-1245597316E6}"/>
          </ac:picMkLst>
        </pc:picChg>
      </pc:sldChg>
      <pc:sldChg chg="addSp delSp modSp new mod">
        <pc:chgData name="Rachel Ann Lillywhite" userId="b0fe8be1-696a-4457-8be9-cc32cc53ebc9" providerId="ADAL" clId="{B4C363C4-5726-4E7D-8B87-2268A7CD9FFC}" dt="2021-09-06T20:19:26.051" v="5536" actId="1076"/>
        <pc:sldMkLst>
          <pc:docMk/>
          <pc:sldMk cId="2158628307" sldId="496"/>
        </pc:sldMkLst>
        <pc:spChg chg="del">
          <ac:chgData name="Rachel Ann Lillywhite" userId="b0fe8be1-696a-4457-8be9-cc32cc53ebc9" providerId="ADAL" clId="{B4C363C4-5726-4E7D-8B87-2268A7CD9FFC}" dt="2021-09-06T11:31:52.217" v="3161" actId="478"/>
          <ac:spMkLst>
            <pc:docMk/>
            <pc:sldMk cId="2158628307" sldId="496"/>
            <ac:spMk id="2" creationId="{675F9BA5-2531-46F7-9521-9BD3AD8DE8E0}"/>
          </ac:spMkLst>
        </pc:spChg>
        <pc:spChg chg="del">
          <ac:chgData name="Rachel Ann Lillywhite" userId="b0fe8be1-696a-4457-8be9-cc32cc53ebc9" providerId="ADAL" clId="{B4C363C4-5726-4E7D-8B87-2268A7CD9FFC}" dt="2021-09-06T11:31:48.211" v="3158" actId="478"/>
          <ac:spMkLst>
            <pc:docMk/>
            <pc:sldMk cId="2158628307" sldId="496"/>
            <ac:spMk id="3" creationId="{6D9914CC-BF11-4E72-8F1C-00FAC17AAE5A}"/>
          </ac:spMkLst>
        </pc:spChg>
        <pc:spChg chg="add del mod">
          <ac:chgData name="Rachel Ann Lillywhite" userId="b0fe8be1-696a-4457-8be9-cc32cc53ebc9" providerId="ADAL" clId="{B4C363C4-5726-4E7D-8B87-2268A7CD9FFC}" dt="2021-09-06T11:31:48.215" v="3160"/>
          <ac:spMkLst>
            <pc:docMk/>
            <pc:sldMk cId="2158628307" sldId="496"/>
            <ac:spMk id="5" creationId="{6AC11258-488D-428A-A443-6357584900B8}"/>
          </ac:spMkLst>
        </pc:spChg>
        <pc:spChg chg="add del mod">
          <ac:chgData name="Rachel Ann Lillywhite" userId="b0fe8be1-696a-4457-8be9-cc32cc53ebc9" providerId="ADAL" clId="{B4C363C4-5726-4E7D-8B87-2268A7CD9FFC}" dt="2021-09-06T11:32:13.086" v="3164" actId="478"/>
          <ac:spMkLst>
            <pc:docMk/>
            <pc:sldMk cId="2158628307" sldId="496"/>
            <ac:spMk id="7" creationId="{8235003D-798D-47DA-B005-84C5C1B7EEC4}"/>
          </ac:spMkLst>
        </pc:spChg>
        <pc:spChg chg="add del mod">
          <ac:chgData name="Rachel Ann Lillywhite" userId="b0fe8be1-696a-4457-8be9-cc32cc53ebc9" providerId="ADAL" clId="{B4C363C4-5726-4E7D-8B87-2268A7CD9FFC}" dt="2021-09-06T11:42:31.461" v="3238" actId="21"/>
          <ac:spMkLst>
            <pc:docMk/>
            <pc:sldMk cId="2158628307" sldId="496"/>
            <ac:spMk id="9" creationId="{7024E9CA-D261-44A5-94B5-4880E0913A07}"/>
          </ac:spMkLst>
        </pc:spChg>
        <pc:spChg chg="add del mod">
          <ac:chgData name="Rachel Ann Lillywhite" userId="b0fe8be1-696a-4457-8be9-cc32cc53ebc9" providerId="ADAL" clId="{B4C363C4-5726-4E7D-8B87-2268A7CD9FFC}" dt="2021-09-06T11:42:31.461" v="3238" actId="21"/>
          <ac:spMkLst>
            <pc:docMk/>
            <pc:sldMk cId="2158628307" sldId="496"/>
            <ac:spMk id="10" creationId="{3474380E-9126-4537-B3D5-DCEB8BA079F1}"/>
          </ac:spMkLst>
        </pc:spChg>
        <pc:spChg chg="add mod ord">
          <ac:chgData name="Rachel Ann Lillywhite" userId="b0fe8be1-696a-4457-8be9-cc32cc53ebc9" providerId="ADAL" clId="{B4C363C4-5726-4E7D-8B87-2268A7CD9FFC}" dt="2021-09-06T20:18:00.720" v="5490" actId="167"/>
          <ac:spMkLst>
            <pc:docMk/>
            <pc:sldMk cId="2158628307" sldId="496"/>
            <ac:spMk id="11" creationId="{D09E93C6-EC22-4367-9124-FECB81703257}"/>
          </ac:spMkLst>
        </pc:spChg>
        <pc:spChg chg="add mod">
          <ac:chgData name="Rachel Ann Lillywhite" userId="b0fe8be1-696a-4457-8be9-cc32cc53ebc9" providerId="ADAL" clId="{B4C363C4-5726-4E7D-8B87-2268A7CD9FFC}" dt="2021-09-06T20:18:31.927" v="5522" actId="1076"/>
          <ac:spMkLst>
            <pc:docMk/>
            <pc:sldMk cId="2158628307" sldId="496"/>
            <ac:spMk id="26" creationId="{18D14527-A33F-4A0D-B985-A1B81714EB6C}"/>
          </ac:spMkLst>
        </pc:spChg>
        <pc:picChg chg="add mod">
          <ac:chgData name="Rachel Ann Lillywhite" userId="b0fe8be1-696a-4457-8be9-cc32cc53ebc9" providerId="ADAL" clId="{B4C363C4-5726-4E7D-8B87-2268A7CD9FFC}" dt="2021-09-06T20:19:26.051" v="5536" actId="1076"/>
          <ac:picMkLst>
            <pc:docMk/>
            <pc:sldMk cId="2158628307" sldId="496"/>
            <ac:picMk id="12" creationId="{7C361353-FC4D-4119-AFE9-CED2EEB6A425}"/>
          </ac:picMkLst>
        </pc:picChg>
        <pc:picChg chg="add mod">
          <ac:chgData name="Rachel Ann Lillywhite" userId="b0fe8be1-696a-4457-8be9-cc32cc53ebc9" providerId="ADAL" clId="{B4C363C4-5726-4E7D-8B87-2268A7CD9FFC}" dt="2021-09-06T20:19:26.051" v="5536" actId="1076"/>
          <ac:picMkLst>
            <pc:docMk/>
            <pc:sldMk cId="2158628307" sldId="496"/>
            <ac:picMk id="14" creationId="{733FB55E-593D-4968-B454-77545343E0F8}"/>
          </ac:picMkLst>
        </pc:picChg>
        <pc:picChg chg="add mod">
          <ac:chgData name="Rachel Ann Lillywhite" userId="b0fe8be1-696a-4457-8be9-cc32cc53ebc9" providerId="ADAL" clId="{B4C363C4-5726-4E7D-8B87-2268A7CD9FFC}" dt="2021-09-06T20:19:26.051" v="5536" actId="1076"/>
          <ac:picMkLst>
            <pc:docMk/>
            <pc:sldMk cId="2158628307" sldId="496"/>
            <ac:picMk id="15" creationId="{CC524825-7B0E-4257-BC8F-7D3B6AEBBF4C}"/>
          </ac:picMkLst>
        </pc:picChg>
        <pc:picChg chg="add mod">
          <ac:chgData name="Rachel Ann Lillywhite" userId="b0fe8be1-696a-4457-8be9-cc32cc53ebc9" providerId="ADAL" clId="{B4C363C4-5726-4E7D-8B87-2268A7CD9FFC}" dt="2021-09-06T20:19:26.051" v="5536" actId="1076"/>
          <ac:picMkLst>
            <pc:docMk/>
            <pc:sldMk cId="2158628307" sldId="496"/>
            <ac:picMk id="17" creationId="{05A3902B-6C7D-4C73-B1D6-0A6B20ADA130}"/>
          </ac:picMkLst>
        </pc:picChg>
        <pc:picChg chg="add mod">
          <ac:chgData name="Rachel Ann Lillywhite" userId="b0fe8be1-696a-4457-8be9-cc32cc53ebc9" providerId="ADAL" clId="{B4C363C4-5726-4E7D-8B87-2268A7CD9FFC}" dt="2021-09-06T20:19:06.692" v="5531" actId="1076"/>
          <ac:picMkLst>
            <pc:docMk/>
            <pc:sldMk cId="2158628307" sldId="496"/>
            <ac:picMk id="19" creationId="{E347A83A-12FE-4869-B813-175F7801BB19}"/>
          </ac:picMkLst>
        </pc:picChg>
        <pc:picChg chg="add mod">
          <ac:chgData name="Rachel Ann Lillywhite" userId="b0fe8be1-696a-4457-8be9-cc32cc53ebc9" providerId="ADAL" clId="{B4C363C4-5726-4E7D-8B87-2268A7CD9FFC}" dt="2021-09-06T20:19:06.692" v="5531" actId="1076"/>
          <ac:picMkLst>
            <pc:docMk/>
            <pc:sldMk cId="2158628307" sldId="496"/>
            <ac:picMk id="21" creationId="{391573B7-510A-44C4-9779-325601C38BE0}"/>
          </ac:picMkLst>
        </pc:picChg>
        <pc:picChg chg="add mod">
          <ac:chgData name="Rachel Ann Lillywhite" userId="b0fe8be1-696a-4457-8be9-cc32cc53ebc9" providerId="ADAL" clId="{B4C363C4-5726-4E7D-8B87-2268A7CD9FFC}" dt="2021-09-06T20:19:06.692" v="5531" actId="1076"/>
          <ac:picMkLst>
            <pc:docMk/>
            <pc:sldMk cId="2158628307" sldId="496"/>
            <ac:picMk id="23" creationId="{829C35A9-FCFB-4D15-A6D8-A7C5ED0E94A6}"/>
          </ac:picMkLst>
        </pc:picChg>
        <pc:picChg chg="add mod">
          <ac:chgData name="Rachel Ann Lillywhite" userId="b0fe8be1-696a-4457-8be9-cc32cc53ebc9" providerId="ADAL" clId="{B4C363C4-5726-4E7D-8B87-2268A7CD9FFC}" dt="2021-09-06T20:19:06.692" v="5531" actId="1076"/>
          <ac:picMkLst>
            <pc:docMk/>
            <pc:sldMk cId="2158628307" sldId="496"/>
            <ac:picMk id="25" creationId="{A17D7BE2-2DAC-4F43-ADE3-DCFD26731130}"/>
          </ac:picMkLst>
        </pc:picChg>
      </pc:sldChg>
      <pc:sldChg chg="addSp delSp modSp add mod">
        <pc:chgData name="Rachel Ann Lillywhite" userId="b0fe8be1-696a-4457-8be9-cc32cc53ebc9" providerId="ADAL" clId="{B4C363C4-5726-4E7D-8B87-2268A7CD9FFC}" dt="2021-09-08T12:10:14.273" v="6334" actId="27636"/>
        <pc:sldMkLst>
          <pc:docMk/>
          <pc:sldMk cId="602286233" sldId="497"/>
        </pc:sldMkLst>
        <pc:spChg chg="mod">
          <ac:chgData name="Rachel Ann Lillywhite" userId="b0fe8be1-696a-4457-8be9-cc32cc53ebc9" providerId="ADAL" clId="{B4C363C4-5726-4E7D-8B87-2268A7CD9FFC}" dt="2021-09-06T20:15:38.941" v="5456" actId="2711"/>
          <ac:spMkLst>
            <pc:docMk/>
            <pc:sldMk cId="602286233" sldId="497"/>
            <ac:spMk id="4" creationId="{D7467DCF-0F6D-4644-AC3D-A4464A1ABFC3}"/>
          </ac:spMkLst>
        </pc:spChg>
        <pc:spChg chg="mod">
          <ac:chgData name="Rachel Ann Lillywhite" userId="b0fe8be1-696a-4457-8be9-cc32cc53ebc9" providerId="ADAL" clId="{B4C363C4-5726-4E7D-8B87-2268A7CD9FFC}" dt="2021-09-06T20:15:38.941" v="5456" actId="2711"/>
          <ac:spMkLst>
            <pc:docMk/>
            <pc:sldMk cId="602286233" sldId="497"/>
            <ac:spMk id="5" creationId="{A94F9532-3985-40B5-AB6F-5124968445EC}"/>
          </ac:spMkLst>
        </pc:spChg>
        <pc:spChg chg="mod">
          <ac:chgData name="Rachel Ann Lillywhite" userId="b0fe8be1-696a-4457-8be9-cc32cc53ebc9" providerId="ADAL" clId="{B4C363C4-5726-4E7D-8B87-2268A7CD9FFC}" dt="2021-09-06T20:15:38.941" v="5456" actId="2711"/>
          <ac:spMkLst>
            <pc:docMk/>
            <pc:sldMk cId="602286233" sldId="497"/>
            <ac:spMk id="6" creationId="{3819A0D7-4AAD-4CC8-82E5-080C5A780A46}"/>
          </ac:spMkLst>
        </pc:spChg>
        <pc:spChg chg="add mod">
          <ac:chgData name="Rachel Ann Lillywhite" userId="b0fe8be1-696a-4457-8be9-cc32cc53ebc9" providerId="ADAL" clId="{B4C363C4-5726-4E7D-8B87-2268A7CD9FFC}" dt="2021-09-08T12:09:18.524" v="6318" actId="207"/>
          <ac:spMkLst>
            <pc:docMk/>
            <pc:sldMk cId="602286233" sldId="497"/>
            <ac:spMk id="7" creationId="{9273E838-8FAA-4579-A302-980E33C7868D}"/>
          </ac:spMkLst>
        </pc:spChg>
        <pc:spChg chg="mod">
          <ac:chgData name="Rachel Ann Lillywhite" userId="b0fe8be1-696a-4457-8be9-cc32cc53ebc9" providerId="ADAL" clId="{B4C363C4-5726-4E7D-8B87-2268A7CD9FFC}" dt="2021-09-06T20:15:38.941" v="5456" actId="2711"/>
          <ac:spMkLst>
            <pc:docMk/>
            <pc:sldMk cId="602286233" sldId="497"/>
            <ac:spMk id="8" creationId="{74F55181-A18C-4E77-A925-EDF87C770521}"/>
          </ac:spMkLst>
        </pc:spChg>
        <pc:spChg chg="add del mod">
          <ac:chgData name="Rachel Ann Lillywhite" userId="b0fe8be1-696a-4457-8be9-cc32cc53ebc9" providerId="ADAL" clId="{B4C363C4-5726-4E7D-8B87-2268A7CD9FFC}" dt="2021-09-06T20:16:50.415" v="5469" actId="478"/>
          <ac:spMkLst>
            <pc:docMk/>
            <pc:sldMk cId="602286233" sldId="497"/>
            <ac:spMk id="9" creationId="{4C8E7FD5-20B2-4254-8C1C-603285ACF145}"/>
          </ac:spMkLst>
        </pc:spChg>
        <pc:spChg chg="mod">
          <ac:chgData name="Rachel Ann Lillywhite" userId="b0fe8be1-696a-4457-8be9-cc32cc53ebc9" providerId="ADAL" clId="{B4C363C4-5726-4E7D-8B87-2268A7CD9FFC}" dt="2021-09-08T12:10:14.273" v="6334" actId="27636"/>
          <ac:spMkLst>
            <pc:docMk/>
            <pc:sldMk cId="602286233" sldId="497"/>
            <ac:spMk id="10" creationId="{30E3751E-DA4B-4616-B0FE-0551FAFA6E81}"/>
          </ac:spMkLst>
        </pc:spChg>
        <pc:spChg chg="add del mod">
          <ac:chgData name="Rachel Ann Lillywhite" userId="b0fe8be1-696a-4457-8be9-cc32cc53ebc9" providerId="ADAL" clId="{B4C363C4-5726-4E7D-8B87-2268A7CD9FFC}" dt="2021-09-08T12:08:52.647" v="6315" actId="478"/>
          <ac:spMkLst>
            <pc:docMk/>
            <pc:sldMk cId="602286233" sldId="497"/>
            <ac:spMk id="11" creationId="{3389084C-16DE-4AD6-9B1D-C939C52C039A}"/>
          </ac:spMkLst>
        </pc:spChg>
        <pc:picChg chg="add mod">
          <ac:chgData name="Rachel Ann Lillywhite" userId="b0fe8be1-696a-4457-8be9-cc32cc53ebc9" providerId="ADAL" clId="{B4C363C4-5726-4E7D-8B87-2268A7CD9FFC}" dt="2021-09-08T12:09:42.859" v="6329" actId="1076"/>
          <ac:picMkLst>
            <pc:docMk/>
            <pc:sldMk cId="602286233" sldId="497"/>
            <ac:picMk id="3" creationId="{6E602112-EFB6-41EE-83DD-ECAE18896548}"/>
          </ac:picMkLst>
        </pc:picChg>
        <pc:picChg chg="add mod">
          <ac:chgData name="Rachel Ann Lillywhite" userId="b0fe8be1-696a-4457-8be9-cc32cc53ebc9" providerId="ADAL" clId="{B4C363C4-5726-4E7D-8B87-2268A7CD9FFC}" dt="2021-09-08T12:09:44.935" v="6330" actId="1076"/>
          <ac:picMkLst>
            <pc:docMk/>
            <pc:sldMk cId="602286233" sldId="497"/>
            <ac:picMk id="12" creationId="{C12DDEA0-F0C3-4BD3-B573-FAA75A536031}"/>
          </ac:picMkLst>
        </pc:picChg>
        <pc:picChg chg="add mod">
          <ac:chgData name="Rachel Ann Lillywhite" userId="b0fe8be1-696a-4457-8be9-cc32cc53ebc9" providerId="ADAL" clId="{B4C363C4-5726-4E7D-8B87-2268A7CD9FFC}" dt="2021-09-08T12:09:49.321" v="6332" actId="1076"/>
          <ac:picMkLst>
            <pc:docMk/>
            <pc:sldMk cId="602286233" sldId="497"/>
            <ac:picMk id="14" creationId="{E4B9FF34-9FFD-4ADA-89F5-644E6849C55F}"/>
          </ac:picMkLst>
        </pc:picChg>
        <pc:picChg chg="add mod">
          <ac:chgData name="Rachel Ann Lillywhite" userId="b0fe8be1-696a-4457-8be9-cc32cc53ebc9" providerId="ADAL" clId="{B4C363C4-5726-4E7D-8B87-2268A7CD9FFC}" dt="2021-09-08T12:09:47.632" v="6331" actId="14100"/>
          <ac:picMkLst>
            <pc:docMk/>
            <pc:sldMk cId="602286233" sldId="497"/>
            <ac:picMk id="16" creationId="{B2CFE59F-6EA0-42E1-A8AA-F0B57776BAC5}"/>
          </ac:picMkLst>
        </pc:picChg>
      </pc:sldChg>
      <pc:sldChg chg="addSp delSp modSp new del mod">
        <pc:chgData name="Rachel Ann Lillywhite" userId="b0fe8be1-696a-4457-8be9-cc32cc53ebc9" providerId="ADAL" clId="{B4C363C4-5726-4E7D-8B87-2268A7CD9FFC}" dt="2021-09-07T13:11:56.764" v="5897" actId="47"/>
        <pc:sldMkLst>
          <pc:docMk/>
          <pc:sldMk cId="947234769" sldId="498"/>
        </pc:sldMkLst>
        <pc:spChg chg="del">
          <ac:chgData name="Rachel Ann Lillywhite" userId="b0fe8be1-696a-4457-8be9-cc32cc53ebc9" providerId="ADAL" clId="{B4C363C4-5726-4E7D-8B87-2268A7CD9FFC}" dt="2021-09-06T11:46:28.660" v="3293" actId="478"/>
          <ac:spMkLst>
            <pc:docMk/>
            <pc:sldMk cId="947234769" sldId="498"/>
            <ac:spMk id="2" creationId="{F262D3E0-303E-467B-94AF-143B5BD9D2E6}"/>
          </ac:spMkLst>
        </pc:spChg>
        <pc:spChg chg="del">
          <ac:chgData name="Rachel Ann Lillywhite" userId="b0fe8be1-696a-4457-8be9-cc32cc53ebc9" providerId="ADAL" clId="{B4C363C4-5726-4E7D-8B87-2268A7CD9FFC}" dt="2021-09-06T11:46:31.550" v="3294" actId="478"/>
          <ac:spMkLst>
            <pc:docMk/>
            <pc:sldMk cId="947234769" sldId="498"/>
            <ac:spMk id="3" creationId="{2A53183A-9DB9-42CD-8584-C67BB5C1207D}"/>
          </ac:spMkLst>
        </pc:spChg>
        <pc:spChg chg="add mod">
          <ac:chgData name="Rachel Ann Lillywhite" userId="b0fe8be1-696a-4457-8be9-cc32cc53ebc9" providerId="ADAL" clId="{B4C363C4-5726-4E7D-8B87-2268A7CD9FFC}" dt="2021-09-06T11:46:32.287" v="3295"/>
          <ac:spMkLst>
            <pc:docMk/>
            <pc:sldMk cId="947234769" sldId="498"/>
            <ac:spMk id="5" creationId="{9CDB32D2-54CF-43B7-9320-A206B163226E}"/>
          </ac:spMkLst>
        </pc:spChg>
        <pc:spChg chg="add mod">
          <ac:chgData name="Rachel Ann Lillywhite" userId="b0fe8be1-696a-4457-8be9-cc32cc53ebc9" providerId="ADAL" clId="{B4C363C4-5726-4E7D-8B87-2268A7CD9FFC}" dt="2021-09-07T13:07:26.380" v="5896" actId="20577"/>
          <ac:spMkLst>
            <pc:docMk/>
            <pc:sldMk cId="947234769" sldId="498"/>
            <ac:spMk id="6" creationId="{6B803E63-0509-4591-A67B-6D005C953019}"/>
          </ac:spMkLst>
        </pc:spChg>
        <pc:spChg chg="add mod">
          <ac:chgData name="Rachel Ann Lillywhite" userId="b0fe8be1-696a-4457-8be9-cc32cc53ebc9" providerId="ADAL" clId="{B4C363C4-5726-4E7D-8B87-2268A7CD9FFC}" dt="2021-09-06T11:46:32.287" v="3295"/>
          <ac:spMkLst>
            <pc:docMk/>
            <pc:sldMk cId="947234769" sldId="498"/>
            <ac:spMk id="7" creationId="{00DAAE40-5258-4FFB-9A86-58F1B2A67B9A}"/>
          </ac:spMkLst>
        </pc:spChg>
        <pc:spChg chg="add mod">
          <ac:chgData name="Rachel Ann Lillywhite" userId="b0fe8be1-696a-4457-8be9-cc32cc53ebc9" providerId="ADAL" clId="{B4C363C4-5726-4E7D-8B87-2268A7CD9FFC}" dt="2021-09-06T11:46:32.287" v="3295"/>
          <ac:spMkLst>
            <pc:docMk/>
            <pc:sldMk cId="947234769" sldId="498"/>
            <ac:spMk id="9" creationId="{011DEE76-1EFB-495A-A337-7A961B413E38}"/>
          </ac:spMkLst>
        </pc:spChg>
        <pc:picChg chg="add mod">
          <ac:chgData name="Rachel Ann Lillywhite" userId="b0fe8be1-696a-4457-8be9-cc32cc53ebc9" providerId="ADAL" clId="{B4C363C4-5726-4E7D-8B87-2268A7CD9FFC}" dt="2021-09-06T11:46:32.287" v="3295"/>
          <ac:picMkLst>
            <pc:docMk/>
            <pc:sldMk cId="947234769" sldId="498"/>
            <ac:picMk id="4" creationId="{54456D8A-5866-45B8-86A8-CEAEDBF93ADB}"/>
          </ac:picMkLst>
        </pc:picChg>
        <pc:picChg chg="add mod">
          <ac:chgData name="Rachel Ann Lillywhite" userId="b0fe8be1-696a-4457-8be9-cc32cc53ebc9" providerId="ADAL" clId="{B4C363C4-5726-4E7D-8B87-2268A7CD9FFC}" dt="2021-09-06T11:46:32.287" v="3295"/>
          <ac:picMkLst>
            <pc:docMk/>
            <pc:sldMk cId="947234769" sldId="498"/>
            <ac:picMk id="8" creationId="{592573C1-6B1F-45F4-A0C1-E0529511C4D6}"/>
          </ac:picMkLst>
        </pc:picChg>
      </pc:sldChg>
      <pc:sldChg chg="addSp delSp modSp add mod">
        <pc:chgData name="Rachel Ann Lillywhite" userId="b0fe8be1-696a-4457-8be9-cc32cc53ebc9" providerId="ADAL" clId="{B4C363C4-5726-4E7D-8B87-2268A7CD9FFC}" dt="2021-09-07T14:01:52.143" v="6118" actId="14100"/>
        <pc:sldMkLst>
          <pc:docMk/>
          <pc:sldMk cId="3954515940" sldId="498"/>
        </pc:sldMkLst>
        <pc:spChg chg="mod">
          <ac:chgData name="Rachel Ann Lillywhite" userId="b0fe8be1-696a-4457-8be9-cc32cc53ebc9" providerId="ADAL" clId="{B4C363C4-5726-4E7D-8B87-2268A7CD9FFC}" dt="2021-09-07T14:01:52.143" v="6118" actId="14100"/>
          <ac:spMkLst>
            <pc:docMk/>
            <pc:sldMk cId="3954515940" sldId="498"/>
            <ac:spMk id="5" creationId="{97FE5BA9-0A6E-436D-AA4D-4A62C69BC372}"/>
          </ac:spMkLst>
        </pc:spChg>
        <pc:spChg chg="del mod">
          <ac:chgData name="Rachel Ann Lillywhite" userId="b0fe8be1-696a-4457-8be9-cc32cc53ebc9" providerId="ADAL" clId="{B4C363C4-5726-4E7D-8B87-2268A7CD9FFC}" dt="2021-09-07T13:53:25.801" v="5926" actId="478"/>
          <ac:spMkLst>
            <pc:docMk/>
            <pc:sldMk cId="3954515940" sldId="498"/>
            <ac:spMk id="7" creationId="{DE2A3A0F-9023-42BC-B1F6-53503397FDF9}"/>
          </ac:spMkLst>
        </pc:spChg>
        <pc:spChg chg="del">
          <ac:chgData name="Rachel Ann Lillywhite" userId="b0fe8be1-696a-4457-8be9-cc32cc53ebc9" providerId="ADAL" clId="{B4C363C4-5726-4E7D-8B87-2268A7CD9FFC}" dt="2021-09-07T13:53:04.256" v="5921" actId="478"/>
          <ac:spMkLst>
            <pc:docMk/>
            <pc:sldMk cId="3954515940" sldId="498"/>
            <ac:spMk id="9" creationId="{A536D911-1F17-486B-B970-95662741F34A}"/>
          </ac:spMkLst>
        </pc:spChg>
        <pc:spChg chg="del">
          <ac:chgData name="Rachel Ann Lillywhite" userId="b0fe8be1-696a-4457-8be9-cc32cc53ebc9" providerId="ADAL" clId="{B4C363C4-5726-4E7D-8B87-2268A7CD9FFC}" dt="2021-09-07T13:53:08.372" v="5922" actId="478"/>
          <ac:spMkLst>
            <pc:docMk/>
            <pc:sldMk cId="3954515940" sldId="498"/>
            <ac:spMk id="10" creationId="{5A4E947C-9D51-46B6-9CE1-67D70D74A604}"/>
          </ac:spMkLst>
        </pc:spChg>
        <pc:spChg chg="del">
          <ac:chgData name="Rachel Ann Lillywhite" userId="b0fe8be1-696a-4457-8be9-cc32cc53ebc9" providerId="ADAL" clId="{B4C363C4-5726-4E7D-8B87-2268A7CD9FFC}" dt="2021-09-07T13:53:08.372" v="5922" actId="478"/>
          <ac:spMkLst>
            <pc:docMk/>
            <pc:sldMk cId="3954515940" sldId="498"/>
            <ac:spMk id="11" creationId="{1E249E40-6F0B-4C70-A9A8-063C7D9B30EF}"/>
          </ac:spMkLst>
        </pc:spChg>
        <pc:spChg chg="del">
          <ac:chgData name="Rachel Ann Lillywhite" userId="b0fe8be1-696a-4457-8be9-cc32cc53ebc9" providerId="ADAL" clId="{B4C363C4-5726-4E7D-8B87-2268A7CD9FFC}" dt="2021-09-07T13:53:04.256" v="5921" actId="478"/>
          <ac:spMkLst>
            <pc:docMk/>
            <pc:sldMk cId="3954515940" sldId="498"/>
            <ac:spMk id="12" creationId="{8182F511-55FC-474D-B9F4-2A36E4B63982}"/>
          </ac:spMkLst>
        </pc:spChg>
        <pc:spChg chg="del">
          <ac:chgData name="Rachel Ann Lillywhite" userId="b0fe8be1-696a-4457-8be9-cc32cc53ebc9" providerId="ADAL" clId="{B4C363C4-5726-4E7D-8B87-2268A7CD9FFC}" dt="2021-09-07T13:53:04.256" v="5921" actId="478"/>
          <ac:spMkLst>
            <pc:docMk/>
            <pc:sldMk cId="3954515940" sldId="498"/>
            <ac:spMk id="13" creationId="{AD619AF6-761E-4154-9B62-DBB64D67B8DB}"/>
          </ac:spMkLst>
        </pc:spChg>
        <pc:spChg chg="del">
          <ac:chgData name="Rachel Ann Lillywhite" userId="b0fe8be1-696a-4457-8be9-cc32cc53ebc9" providerId="ADAL" clId="{B4C363C4-5726-4E7D-8B87-2268A7CD9FFC}" dt="2021-09-07T13:53:04.256" v="5921" actId="478"/>
          <ac:spMkLst>
            <pc:docMk/>
            <pc:sldMk cId="3954515940" sldId="498"/>
            <ac:spMk id="14" creationId="{B323EE0B-EF67-404B-A25E-90080EFAA414}"/>
          </ac:spMkLst>
        </pc:spChg>
        <pc:spChg chg="del">
          <ac:chgData name="Rachel Ann Lillywhite" userId="b0fe8be1-696a-4457-8be9-cc32cc53ebc9" providerId="ADAL" clId="{B4C363C4-5726-4E7D-8B87-2268A7CD9FFC}" dt="2021-09-07T13:53:04.256" v="5921" actId="478"/>
          <ac:spMkLst>
            <pc:docMk/>
            <pc:sldMk cId="3954515940" sldId="498"/>
            <ac:spMk id="15" creationId="{67DFAC3A-3F55-4E9D-903E-03B36022697A}"/>
          </ac:spMkLst>
        </pc:spChg>
        <pc:spChg chg="del">
          <ac:chgData name="Rachel Ann Lillywhite" userId="b0fe8be1-696a-4457-8be9-cc32cc53ebc9" providerId="ADAL" clId="{B4C363C4-5726-4E7D-8B87-2268A7CD9FFC}" dt="2021-09-07T13:53:04.256" v="5921" actId="478"/>
          <ac:spMkLst>
            <pc:docMk/>
            <pc:sldMk cId="3954515940" sldId="498"/>
            <ac:spMk id="16" creationId="{78AE5ED0-E81E-424D-816C-CD6CC0D73F01}"/>
          </ac:spMkLst>
        </pc:spChg>
        <pc:picChg chg="add mod">
          <ac:chgData name="Rachel Ann Lillywhite" userId="b0fe8be1-696a-4457-8be9-cc32cc53ebc9" providerId="ADAL" clId="{B4C363C4-5726-4E7D-8B87-2268A7CD9FFC}" dt="2021-09-07T14:01:06.873" v="6090" actId="1076"/>
          <ac:picMkLst>
            <pc:docMk/>
            <pc:sldMk cId="3954515940" sldId="498"/>
            <ac:picMk id="3" creationId="{AA740EA5-CF6A-470B-B53D-08D23A9DFAF1}"/>
          </ac:picMkLst>
        </pc:picChg>
        <pc:picChg chg="del">
          <ac:chgData name="Rachel Ann Lillywhite" userId="b0fe8be1-696a-4457-8be9-cc32cc53ebc9" providerId="ADAL" clId="{B4C363C4-5726-4E7D-8B87-2268A7CD9FFC}" dt="2021-09-07T13:52:58.949" v="5920" actId="478"/>
          <ac:picMkLst>
            <pc:docMk/>
            <pc:sldMk cId="3954515940" sldId="498"/>
            <ac:picMk id="4" creationId="{F20DD696-EA9D-4F15-9685-688D8ACD9E2A}"/>
          </ac:picMkLst>
        </pc:picChg>
        <pc:picChg chg="add mod">
          <ac:chgData name="Rachel Ann Lillywhite" userId="b0fe8be1-696a-4457-8be9-cc32cc53ebc9" providerId="ADAL" clId="{B4C363C4-5726-4E7D-8B87-2268A7CD9FFC}" dt="2021-09-07T14:01:09.307" v="6091" actId="1076"/>
          <ac:picMkLst>
            <pc:docMk/>
            <pc:sldMk cId="3954515940" sldId="498"/>
            <ac:picMk id="8" creationId="{34A612A4-F3E9-42E6-BF0A-5CE82A6B2008}"/>
          </ac:picMkLst>
        </pc:picChg>
        <pc:picChg chg="add mod">
          <ac:chgData name="Rachel Ann Lillywhite" userId="b0fe8be1-696a-4457-8be9-cc32cc53ebc9" providerId="ADAL" clId="{B4C363C4-5726-4E7D-8B87-2268A7CD9FFC}" dt="2021-09-07T14:00:26.929" v="6039" actId="1076"/>
          <ac:picMkLst>
            <pc:docMk/>
            <pc:sldMk cId="3954515940" sldId="498"/>
            <ac:picMk id="18" creationId="{383D4F0E-1C72-468D-94D0-890EF16DFF6B}"/>
          </ac:picMkLst>
        </pc:picChg>
      </pc:sldChg>
    </pc:docChg>
  </pc:docChgLst>
  <pc:docChgLst>
    <pc:chgData name="Rachel Ann Lillywhite" userId="b0fe8be1-696a-4457-8be9-cc32cc53ebc9" providerId="ADAL" clId="{51385698-4BBE-409A-9C80-788D3B88E29D}"/>
    <pc:docChg chg="undo custSel addSld delSld modSld sldOrd">
      <pc:chgData name="Rachel Ann Lillywhite" userId="b0fe8be1-696a-4457-8be9-cc32cc53ebc9" providerId="ADAL" clId="{51385698-4BBE-409A-9C80-788D3B88E29D}" dt="2022-03-02T14:24:41.616" v="5061" actId="478"/>
      <pc:docMkLst>
        <pc:docMk/>
      </pc:docMkLst>
      <pc:sldChg chg="addSp modSp add mod ord">
        <pc:chgData name="Rachel Ann Lillywhite" userId="b0fe8be1-696a-4457-8be9-cc32cc53ebc9" providerId="ADAL" clId="{51385698-4BBE-409A-9C80-788D3B88E29D}" dt="2022-02-25T17:25:04.729" v="4620" actId="207"/>
        <pc:sldMkLst>
          <pc:docMk/>
          <pc:sldMk cId="1837298719" sldId="295"/>
        </pc:sldMkLst>
        <pc:spChg chg="add mod">
          <ac:chgData name="Rachel Ann Lillywhite" userId="b0fe8be1-696a-4457-8be9-cc32cc53ebc9" providerId="ADAL" clId="{51385698-4BBE-409A-9C80-788D3B88E29D}" dt="2022-02-25T17:25:04.729" v="4620" actId="207"/>
          <ac:spMkLst>
            <pc:docMk/>
            <pc:sldMk cId="1837298719" sldId="295"/>
            <ac:spMk id="2" creationId="{020F4C6A-4AF7-4BCA-BF88-D8A4A094098E}"/>
          </ac:spMkLst>
        </pc:spChg>
        <pc:spChg chg="mod">
          <ac:chgData name="Rachel Ann Lillywhite" userId="b0fe8be1-696a-4457-8be9-cc32cc53ebc9" providerId="ADAL" clId="{51385698-4BBE-409A-9C80-788D3B88E29D}" dt="2022-02-25T15:41:21.280" v="4563" actId="313"/>
          <ac:spMkLst>
            <pc:docMk/>
            <pc:sldMk cId="1837298719" sldId="295"/>
            <ac:spMk id="4" creationId="{00000000-0000-0000-0000-000000000000}"/>
          </ac:spMkLst>
        </pc:spChg>
        <pc:spChg chg="mod">
          <ac:chgData name="Rachel Ann Lillywhite" userId="b0fe8be1-696a-4457-8be9-cc32cc53ebc9" providerId="ADAL" clId="{51385698-4BBE-409A-9C80-788D3B88E29D}" dt="2022-02-25T17:20:40.739" v="4580" actId="113"/>
          <ac:spMkLst>
            <pc:docMk/>
            <pc:sldMk cId="1837298719" sldId="295"/>
            <ac:spMk id="10" creationId="{3980E7EE-2DD9-44D3-ACCB-31181616762A}"/>
          </ac:spMkLst>
        </pc:spChg>
        <pc:spChg chg="mod">
          <ac:chgData name="Rachel Ann Lillywhite" userId="b0fe8be1-696a-4457-8be9-cc32cc53ebc9" providerId="ADAL" clId="{51385698-4BBE-409A-9C80-788D3B88E29D}" dt="2022-02-25T17:25:01.013" v="4619" actId="207"/>
          <ac:spMkLst>
            <pc:docMk/>
            <pc:sldMk cId="1837298719" sldId="295"/>
            <ac:spMk id="12" creationId="{05985FF4-BBA0-4319-ADF2-5CBD68B04C69}"/>
          </ac:spMkLst>
        </pc:spChg>
        <pc:spChg chg="mod">
          <ac:chgData name="Rachel Ann Lillywhite" userId="b0fe8be1-696a-4457-8be9-cc32cc53ebc9" providerId="ADAL" clId="{51385698-4BBE-409A-9C80-788D3B88E29D}" dt="2022-02-25T15:41:17.759" v="4562" actId="1076"/>
          <ac:spMkLst>
            <pc:docMk/>
            <pc:sldMk cId="1837298719" sldId="295"/>
            <ac:spMk id="113" creationId="{00000000-0000-0000-0000-000000000000}"/>
          </ac:spMkLst>
        </pc:spChg>
      </pc:sldChg>
      <pc:sldChg chg="add del">
        <pc:chgData name="Rachel Ann Lillywhite" userId="b0fe8be1-696a-4457-8be9-cc32cc53ebc9" providerId="ADAL" clId="{51385698-4BBE-409A-9C80-788D3B88E29D}" dt="2022-02-25T12:06:43.680" v="1120" actId="2696"/>
        <pc:sldMkLst>
          <pc:docMk/>
          <pc:sldMk cId="3872811703" sldId="295"/>
        </pc:sldMkLst>
      </pc:sldChg>
      <pc:sldChg chg="add del">
        <pc:chgData name="Rachel Ann Lillywhite" userId="b0fe8be1-696a-4457-8be9-cc32cc53ebc9" providerId="ADAL" clId="{51385698-4BBE-409A-9C80-788D3B88E29D}" dt="2022-02-25T11:50:27.272" v="886" actId="47"/>
        <pc:sldMkLst>
          <pc:docMk/>
          <pc:sldMk cId="409775723" sldId="299"/>
        </pc:sldMkLst>
      </pc:sldChg>
      <pc:sldChg chg="addSp delSp modSp add mod modAnim">
        <pc:chgData name="Rachel Ann Lillywhite" userId="b0fe8be1-696a-4457-8be9-cc32cc53ebc9" providerId="ADAL" clId="{51385698-4BBE-409A-9C80-788D3B88E29D}" dt="2022-03-02T14:17:39.024" v="4907" actId="242"/>
        <pc:sldMkLst>
          <pc:docMk/>
          <pc:sldMk cId="3595196504" sldId="301"/>
        </pc:sldMkLst>
        <pc:spChg chg="mod">
          <ac:chgData name="Rachel Ann Lillywhite" userId="b0fe8be1-696a-4457-8be9-cc32cc53ebc9" providerId="ADAL" clId="{51385698-4BBE-409A-9C80-788D3B88E29D}" dt="2022-02-25T17:23:01.503" v="4597" actId="20577"/>
          <ac:spMkLst>
            <pc:docMk/>
            <pc:sldMk cId="3595196504" sldId="301"/>
            <ac:spMk id="4" creationId="{00000000-0000-0000-0000-000000000000}"/>
          </ac:spMkLst>
        </pc:spChg>
        <pc:spChg chg="mod">
          <ac:chgData name="Rachel Ann Lillywhite" userId="b0fe8be1-696a-4457-8be9-cc32cc53ebc9" providerId="ADAL" clId="{51385698-4BBE-409A-9C80-788D3B88E29D}" dt="2022-03-02T14:17:39.024" v="4907" actId="242"/>
          <ac:spMkLst>
            <pc:docMk/>
            <pc:sldMk cId="3595196504" sldId="301"/>
            <ac:spMk id="8" creationId="{AA001346-50D1-4355-8FB6-9BBD2ACB0616}"/>
          </ac:spMkLst>
        </pc:spChg>
        <pc:spChg chg="mod">
          <ac:chgData name="Rachel Ann Lillywhite" userId="b0fe8be1-696a-4457-8be9-cc32cc53ebc9" providerId="ADAL" clId="{51385698-4BBE-409A-9C80-788D3B88E29D}" dt="2022-02-25T14:42:05.078" v="4306" actId="14100"/>
          <ac:spMkLst>
            <pc:docMk/>
            <pc:sldMk cId="3595196504" sldId="301"/>
            <ac:spMk id="10" creationId="{86445C83-6DB5-4371-AC47-D04496BE8F08}"/>
          </ac:spMkLst>
        </pc:spChg>
        <pc:spChg chg="mod">
          <ac:chgData name="Rachel Ann Lillywhite" userId="b0fe8be1-696a-4457-8be9-cc32cc53ebc9" providerId="ADAL" clId="{51385698-4BBE-409A-9C80-788D3B88E29D}" dt="2022-02-28T08:15:35.788" v="4651" actId="14100"/>
          <ac:spMkLst>
            <pc:docMk/>
            <pc:sldMk cId="3595196504" sldId="301"/>
            <ac:spMk id="11" creationId="{9C9C5C6B-CF32-493D-A3BB-65ACCE0BFA7F}"/>
          </ac:spMkLst>
        </pc:spChg>
        <pc:spChg chg="del">
          <ac:chgData name="Rachel Ann Lillywhite" userId="b0fe8be1-696a-4457-8be9-cc32cc53ebc9" providerId="ADAL" clId="{51385698-4BBE-409A-9C80-788D3B88E29D}" dt="2022-02-25T12:07:37.246" v="1128" actId="478"/>
          <ac:spMkLst>
            <pc:docMk/>
            <pc:sldMk cId="3595196504" sldId="301"/>
            <ac:spMk id="12" creationId="{FEDF302D-D04F-4843-BC2B-8C3215C3DE3E}"/>
          </ac:spMkLst>
        </pc:spChg>
        <pc:spChg chg="mod">
          <ac:chgData name="Rachel Ann Lillywhite" userId="b0fe8be1-696a-4457-8be9-cc32cc53ebc9" providerId="ADAL" clId="{51385698-4BBE-409A-9C80-788D3B88E29D}" dt="2022-02-25T14:36:46.425" v="4162" actId="1076"/>
          <ac:spMkLst>
            <pc:docMk/>
            <pc:sldMk cId="3595196504" sldId="301"/>
            <ac:spMk id="13" creationId="{4434AEFA-4C4E-4A56-B238-889997FFD897}"/>
          </ac:spMkLst>
        </pc:spChg>
        <pc:spChg chg="add mod">
          <ac:chgData name="Rachel Ann Lillywhite" userId="b0fe8be1-696a-4457-8be9-cc32cc53ebc9" providerId="ADAL" clId="{51385698-4BBE-409A-9C80-788D3B88E29D}" dt="2022-02-25T17:24:34.993" v="4615" actId="207"/>
          <ac:spMkLst>
            <pc:docMk/>
            <pc:sldMk cId="3595196504" sldId="301"/>
            <ac:spMk id="14" creationId="{7159B2E8-DE21-4330-B390-9282D3A5CFCC}"/>
          </ac:spMkLst>
        </pc:spChg>
        <pc:spChg chg="add mod">
          <ac:chgData name="Rachel Ann Lillywhite" userId="b0fe8be1-696a-4457-8be9-cc32cc53ebc9" providerId="ADAL" clId="{51385698-4BBE-409A-9C80-788D3B88E29D}" dt="2022-02-25T14:49:41.765" v="4450" actId="1076"/>
          <ac:spMkLst>
            <pc:docMk/>
            <pc:sldMk cId="3595196504" sldId="301"/>
            <ac:spMk id="15" creationId="{7FAC0795-7118-4E37-957E-C8260291A8CE}"/>
          </ac:spMkLst>
        </pc:spChg>
        <pc:spChg chg="add mod">
          <ac:chgData name="Rachel Ann Lillywhite" userId="b0fe8be1-696a-4457-8be9-cc32cc53ebc9" providerId="ADAL" clId="{51385698-4BBE-409A-9C80-788D3B88E29D}" dt="2022-02-25T14:39:57.985" v="4230" actId="20577"/>
          <ac:spMkLst>
            <pc:docMk/>
            <pc:sldMk cId="3595196504" sldId="301"/>
            <ac:spMk id="16" creationId="{963D517A-A3A8-46B2-BC7F-FBD0CA0440C9}"/>
          </ac:spMkLst>
        </pc:spChg>
        <pc:spChg chg="add mod">
          <ac:chgData name="Rachel Ann Lillywhite" userId="b0fe8be1-696a-4457-8be9-cc32cc53ebc9" providerId="ADAL" clId="{51385698-4BBE-409A-9C80-788D3B88E29D}" dt="2022-02-25T14:40:10.557" v="4233" actId="20577"/>
          <ac:spMkLst>
            <pc:docMk/>
            <pc:sldMk cId="3595196504" sldId="301"/>
            <ac:spMk id="17" creationId="{7A83B092-4D41-4327-A8C0-1391B3E1E88A}"/>
          </ac:spMkLst>
        </pc:spChg>
        <pc:spChg chg="add mod">
          <ac:chgData name="Rachel Ann Lillywhite" userId="b0fe8be1-696a-4457-8be9-cc32cc53ebc9" providerId="ADAL" clId="{51385698-4BBE-409A-9C80-788D3B88E29D}" dt="2022-02-25T14:40:23.165" v="4237" actId="20577"/>
          <ac:spMkLst>
            <pc:docMk/>
            <pc:sldMk cId="3595196504" sldId="301"/>
            <ac:spMk id="18" creationId="{3C5E3886-A702-4B70-B88D-1CA06FDBE09F}"/>
          </ac:spMkLst>
        </pc:spChg>
        <pc:spChg chg="add mod">
          <ac:chgData name="Rachel Ann Lillywhite" userId="b0fe8be1-696a-4457-8be9-cc32cc53ebc9" providerId="ADAL" clId="{51385698-4BBE-409A-9C80-788D3B88E29D}" dt="2022-02-25T17:23:35.567" v="4610" actId="5793"/>
          <ac:spMkLst>
            <pc:docMk/>
            <pc:sldMk cId="3595196504" sldId="301"/>
            <ac:spMk id="19" creationId="{7B2D2AF1-CC8D-42BC-A267-EED8FA8C8C2E}"/>
          </ac:spMkLst>
        </pc:spChg>
        <pc:spChg chg="mod">
          <ac:chgData name="Rachel Ann Lillywhite" userId="b0fe8be1-696a-4457-8be9-cc32cc53ebc9" providerId="ADAL" clId="{51385698-4BBE-409A-9C80-788D3B88E29D}" dt="2022-02-25T14:49:36.871" v="4449" actId="1076"/>
          <ac:spMkLst>
            <pc:docMk/>
            <pc:sldMk cId="3595196504" sldId="301"/>
            <ac:spMk id="113" creationId="{00000000-0000-0000-0000-000000000000}"/>
          </ac:spMkLst>
        </pc:spChg>
        <pc:picChg chg="mod modCrop">
          <ac:chgData name="Rachel Ann Lillywhite" userId="b0fe8be1-696a-4457-8be9-cc32cc53ebc9" providerId="ADAL" clId="{51385698-4BBE-409A-9C80-788D3B88E29D}" dt="2022-02-25T14:42:35.902" v="4313" actId="1076"/>
          <ac:picMkLst>
            <pc:docMk/>
            <pc:sldMk cId="3595196504" sldId="301"/>
            <ac:picMk id="7" creationId="{DA97FBBE-3714-4438-B486-AA70AE674451}"/>
          </ac:picMkLst>
        </pc:picChg>
      </pc:sldChg>
      <pc:sldChg chg="addSp delSp modSp add mod">
        <pc:chgData name="Rachel Ann Lillywhite" userId="b0fe8be1-696a-4457-8be9-cc32cc53ebc9" providerId="ADAL" clId="{51385698-4BBE-409A-9C80-788D3B88E29D}" dt="2022-03-02T14:24:41.616" v="5061" actId="478"/>
        <pc:sldMkLst>
          <pc:docMk/>
          <pc:sldMk cId="1855179390" sldId="314"/>
        </pc:sldMkLst>
        <pc:spChg chg="mod">
          <ac:chgData name="Rachel Ann Lillywhite" userId="b0fe8be1-696a-4457-8be9-cc32cc53ebc9" providerId="ADAL" clId="{51385698-4BBE-409A-9C80-788D3B88E29D}" dt="2022-03-02T14:21:30.580" v="5058" actId="20577"/>
          <ac:spMkLst>
            <pc:docMk/>
            <pc:sldMk cId="1855179390" sldId="314"/>
            <ac:spMk id="4" creationId="{00000000-0000-0000-0000-000000000000}"/>
          </ac:spMkLst>
        </pc:spChg>
        <pc:spChg chg="mod">
          <ac:chgData name="Rachel Ann Lillywhite" userId="b0fe8be1-696a-4457-8be9-cc32cc53ebc9" providerId="ADAL" clId="{51385698-4BBE-409A-9C80-788D3B88E29D}" dt="2022-02-28T16:34:30.463" v="4903" actId="1035"/>
          <ac:spMkLst>
            <pc:docMk/>
            <pc:sldMk cId="1855179390" sldId="314"/>
            <ac:spMk id="10" creationId="{279D5A9D-5855-45F3-B908-6EC87F341E6A}"/>
          </ac:spMkLst>
        </pc:spChg>
        <pc:spChg chg="del">
          <ac:chgData name="Rachel Ann Lillywhite" userId="b0fe8be1-696a-4457-8be9-cc32cc53ebc9" providerId="ADAL" clId="{51385698-4BBE-409A-9C80-788D3B88E29D}" dt="2022-02-25T12:07:12.671" v="1123" actId="478"/>
          <ac:spMkLst>
            <pc:docMk/>
            <pc:sldMk cId="1855179390" sldId="314"/>
            <ac:spMk id="11" creationId="{C94018AD-C1B6-4180-BD1B-A5DC4C333CED}"/>
          </ac:spMkLst>
        </pc:spChg>
        <pc:spChg chg="mod">
          <ac:chgData name="Rachel Ann Lillywhite" userId="b0fe8be1-696a-4457-8be9-cc32cc53ebc9" providerId="ADAL" clId="{51385698-4BBE-409A-9C80-788D3B88E29D}" dt="2022-02-25T12:07:10.831" v="1122" actId="207"/>
          <ac:spMkLst>
            <pc:docMk/>
            <pc:sldMk cId="1855179390" sldId="314"/>
            <ac:spMk id="113" creationId="{00000000-0000-0000-0000-000000000000}"/>
          </ac:spMkLst>
        </pc:spChg>
        <pc:picChg chg="del mod">
          <ac:chgData name="Rachel Ann Lillywhite" userId="b0fe8be1-696a-4457-8be9-cc32cc53ebc9" providerId="ADAL" clId="{51385698-4BBE-409A-9C80-788D3B88E29D}" dt="2022-02-25T17:22:25.230" v="4589" actId="478"/>
          <ac:picMkLst>
            <pc:docMk/>
            <pc:sldMk cId="1855179390" sldId="314"/>
            <ac:picMk id="3" creationId="{6BF083F1-9980-4792-B98E-AD416D5F7C2C}"/>
          </ac:picMkLst>
        </pc:picChg>
        <pc:picChg chg="mod">
          <ac:chgData name="Rachel Ann Lillywhite" userId="b0fe8be1-696a-4457-8be9-cc32cc53ebc9" providerId="ADAL" clId="{51385698-4BBE-409A-9C80-788D3B88E29D}" dt="2022-02-25T12:39:36.544" v="2124" actId="1076"/>
          <ac:picMkLst>
            <pc:docMk/>
            <pc:sldMk cId="1855179390" sldId="314"/>
            <ac:picMk id="5" creationId="{BB66760D-D671-4719-BEB9-4AA6FE95A169}"/>
          </ac:picMkLst>
        </pc:picChg>
        <pc:picChg chg="mod">
          <ac:chgData name="Rachel Ann Lillywhite" userId="b0fe8be1-696a-4457-8be9-cc32cc53ebc9" providerId="ADAL" clId="{51385698-4BBE-409A-9C80-788D3B88E29D}" dt="2022-02-28T16:34:30.463" v="4903" actId="1035"/>
          <ac:picMkLst>
            <pc:docMk/>
            <pc:sldMk cId="1855179390" sldId="314"/>
            <ac:picMk id="6" creationId="{023EB399-8A79-4FB6-872A-F8EBDF3DFB6E}"/>
          </ac:picMkLst>
        </pc:picChg>
        <pc:picChg chg="add del mod">
          <ac:chgData name="Rachel Ann Lillywhite" userId="b0fe8be1-696a-4457-8be9-cc32cc53ebc9" providerId="ADAL" clId="{51385698-4BBE-409A-9C80-788D3B88E29D}" dt="2022-03-02T14:24:41.616" v="5061" actId="478"/>
          <ac:picMkLst>
            <pc:docMk/>
            <pc:sldMk cId="1855179390" sldId="314"/>
            <ac:picMk id="9" creationId="{87C328A5-BFF1-44F3-B797-206C60833D13}"/>
          </ac:picMkLst>
        </pc:picChg>
      </pc:sldChg>
      <pc:sldChg chg="addSp delSp modSp add mod ord modAnim">
        <pc:chgData name="Rachel Ann Lillywhite" userId="b0fe8be1-696a-4457-8be9-cc32cc53ebc9" providerId="ADAL" clId="{51385698-4BBE-409A-9C80-788D3B88E29D}" dt="2022-02-25T17:24:49.428" v="4618" actId="207"/>
        <pc:sldMkLst>
          <pc:docMk/>
          <pc:sldMk cId="3481815990" sldId="315"/>
        </pc:sldMkLst>
        <pc:spChg chg="mod">
          <ac:chgData name="Rachel Ann Lillywhite" userId="b0fe8be1-696a-4457-8be9-cc32cc53ebc9" providerId="ADAL" clId="{51385698-4BBE-409A-9C80-788D3B88E29D}" dt="2022-02-25T12:52:05.167" v="2384" actId="207"/>
          <ac:spMkLst>
            <pc:docMk/>
            <pc:sldMk cId="3481815990" sldId="315"/>
            <ac:spMk id="6" creationId="{782AFBF9-401C-435E-A8C9-CBDCAF425B43}"/>
          </ac:spMkLst>
        </pc:spChg>
        <pc:spChg chg="mod">
          <ac:chgData name="Rachel Ann Lillywhite" userId="b0fe8be1-696a-4457-8be9-cc32cc53ebc9" providerId="ADAL" clId="{51385698-4BBE-409A-9C80-788D3B88E29D}" dt="2022-02-25T15:39:44.331" v="4533" actId="20577"/>
          <ac:spMkLst>
            <pc:docMk/>
            <pc:sldMk cId="3481815990" sldId="315"/>
            <ac:spMk id="9" creationId="{70A35695-DE63-48ED-ABDE-DD6CB724CB2C}"/>
          </ac:spMkLst>
        </pc:spChg>
        <pc:spChg chg="mod">
          <ac:chgData name="Rachel Ann Lillywhite" userId="b0fe8be1-696a-4457-8be9-cc32cc53ebc9" providerId="ADAL" clId="{51385698-4BBE-409A-9C80-788D3B88E29D}" dt="2022-02-25T15:40:11.741" v="4537" actId="1076"/>
          <ac:spMkLst>
            <pc:docMk/>
            <pc:sldMk cId="3481815990" sldId="315"/>
            <ac:spMk id="10" creationId="{CFF841AE-7C56-40B8-B60B-C57452C9A5BD}"/>
          </ac:spMkLst>
        </pc:spChg>
        <pc:spChg chg="mod">
          <ac:chgData name="Rachel Ann Lillywhite" userId="b0fe8be1-696a-4457-8be9-cc32cc53ebc9" providerId="ADAL" clId="{51385698-4BBE-409A-9C80-788D3B88E29D}" dt="2022-02-25T14:19:26.752" v="3816" actId="20577"/>
          <ac:spMkLst>
            <pc:docMk/>
            <pc:sldMk cId="3481815990" sldId="315"/>
            <ac:spMk id="11" creationId="{BE98A360-4971-4CCC-BD1D-84785F72E047}"/>
          </ac:spMkLst>
        </pc:spChg>
        <pc:spChg chg="add del mod">
          <ac:chgData name="Rachel Ann Lillywhite" userId="b0fe8be1-696a-4457-8be9-cc32cc53ebc9" providerId="ADAL" clId="{51385698-4BBE-409A-9C80-788D3B88E29D}" dt="2022-02-25T17:24:49.428" v="4618" actId="207"/>
          <ac:spMkLst>
            <pc:docMk/>
            <pc:sldMk cId="3481815990" sldId="315"/>
            <ac:spMk id="12" creationId="{D93D05EE-A44B-488D-857D-E68B1BD70062}"/>
          </ac:spMkLst>
        </pc:spChg>
        <pc:spChg chg="add mod">
          <ac:chgData name="Rachel Ann Lillywhite" userId="b0fe8be1-696a-4457-8be9-cc32cc53ebc9" providerId="ADAL" clId="{51385698-4BBE-409A-9C80-788D3B88E29D}" dt="2022-02-25T17:24:40.744" v="4616" actId="207"/>
          <ac:spMkLst>
            <pc:docMk/>
            <pc:sldMk cId="3481815990" sldId="315"/>
            <ac:spMk id="13" creationId="{9A2D5D14-D54C-44F2-B664-938E4FBF4C0E}"/>
          </ac:spMkLst>
        </pc:spChg>
        <pc:spChg chg="add del mod">
          <ac:chgData name="Rachel Ann Lillywhite" userId="b0fe8be1-696a-4457-8be9-cc32cc53ebc9" providerId="ADAL" clId="{51385698-4BBE-409A-9C80-788D3B88E29D}" dt="2022-02-25T14:30:25.313" v="4052" actId="1038"/>
          <ac:spMkLst>
            <pc:docMk/>
            <pc:sldMk cId="3481815990" sldId="315"/>
            <ac:spMk id="14" creationId="{64011D1C-9AAC-447B-938E-D2F9B8071285}"/>
          </ac:spMkLst>
        </pc:spChg>
        <pc:spChg chg="mod">
          <ac:chgData name="Rachel Ann Lillywhite" userId="b0fe8be1-696a-4457-8be9-cc32cc53ebc9" providerId="ADAL" clId="{51385698-4BBE-409A-9C80-788D3B88E29D}" dt="2022-02-25T15:39:57.586" v="4536" actId="20577"/>
          <ac:spMkLst>
            <pc:docMk/>
            <pc:sldMk cId="3481815990" sldId="315"/>
            <ac:spMk id="15" creationId="{1AB2B63C-5AAB-4DFE-8552-99E90B66F0FC}"/>
          </ac:spMkLst>
        </pc:spChg>
        <pc:spChg chg="mod">
          <ac:chgData name="Rachel Ann Lillywhite" userId="b0fe8be1-696a-4457-8be9-cc32cc53ebc9" providerId="ADAL" clId="{51385698-4BBE-409A-9C80-788D3B88E29D}" dt="2022-02-25T17:24:49.428" v="4618" actId="207"/>
          <ac:spMkLst>
            <pc:docMk/>
            <pc:sldMk cId="3481815990" sldId="315"/>
            <ac:spMk id="16" creationId="{54FCFC04-46EB-47CF-A6BF-850A7A7D6A7D}"/>
          </ac:spMkLst>
        </pc:spChg>
        <pc:spChg chg="mod">
          <ac:chgData name="Rachel Ann Lillywhite" userId="b0fe8be1-696a-4457-8be9-cc32cc53ebc9" providerId="ADAL" clId="{51385698-4BBE-409A-9C80-788D3B88E29D}" dt="2022-02-25T17:24:49.428" v="4618" actId="207"/>
          <ac:spMkLst>
            <pc:docMk/>
            <pc:sldMk cId="3481815990" sldId="315"/>
            <ac:spMk id="17" creationId="{386628BC-73C8-4131-9DC7-1DD939CC3869}"/>
          </ac:spMkLst>
        </pc:spChg>
        <pc:spChg chg="mod">
          <ac:chgData name="Rachel Ann Lillywhite" userId="b0fe8be1-696a-4457-8be9-cc32cc53ebc9" providerId="ADAL" clId="{51385698-4BBE-409A-9C80-788D3B88E29D}" dt="2022-02-25T17:24:49.428" v="4618" actId="207"/>
          <ac:spMkLst>
            <pc:docMk/>
            <pc:sldMk cId="3481815990" sldId="315"/>
            <ac:spMk id="18" creationId="{60A45BE9-C3A4-4738-B704-9C4AA0C77AC3}"/>
          </ac:spMkLst>
        </pc:spChg>
      </pc:sldChg>
      <pc:sldChg chg="addSp delSp modSp add del mod">
        <pc:chgData name="Rachel Ann Lillywhite" userId="b0fe8be1-696a-4457-8be9-cc32cc53ebc9" providerId="ADAL" clId="{51385698-4BBE-409A-9C80-788D3B88E29D}" dt="2022-02-25T14:37:01.975" v="4164" actId="47"/>
        <pc:sldMkLst>
          <pc:docMk/>
          <pc:sldMk cId="2072177916" sldId="316"/>
        </pc:sldMkLst>
        <pc:spChg chg="mod">
          <ac:chgData name="Rachel Ann Lillywhite" userId="b0fe8be1-696a-4457-8be9-cc32cc53ebc9" providerId="ADAL" clId="{51385698-4BBE-409A-9C80-788D3B88E29D}" dt="2022-02-25T14:26:45.474" v="4007" actId="1035"/>
          <ac:spMkLst>
            <pc:docMk/>
            <pc:sldMk cId="2072177916" sldId="316"/>
            <ac:spMk id="4" creationId="{00000000-0000-0000-0000-000000000000}"/>
          </ac:spMkLst>
        </pc:spChg>
        <pc:spChg chg="mod">
          <ac:chgData name="Rachel Ann Lillywhite" userId="b0fe8be1-696a-4457-8be9-cc32cc53ebc9" providerId="ADAL" clId="{51385698-4BBE-409A-9C80-788D3B88E29D}" dt="2022-02-25T14:26:42.008" v="4004" actId="1076"/>
          <ac:spMkLst>
            <pc:docMk/>
            <pc:sldMk cId="2072177916" sldId="316"/>
            <ac:spMk id="7" creationId="{83057CCE-F92B-4F4C-B814-BE53C55D7B2E}"/>
          </ac:spMkLst>
        </pc:spChg>
        <pc:spChg chg="mod">
          <ac:chgData name="Rachel Ann Lillywhite" userId="b0fe8be1-696a-4457-8be9-cc32cc53ebc9" providerId="ADAL" clId="{51385698-4BBE-409A-9C80-788D3B88E29D}" dt="2022-02-25T14:26:33.124" v="4002" actId="14100"/>
          <ac:spMkLst>
            <pc:docMk/>
            <pc:sldMk cId="2072177916" sldId="316"/>
            <ac:spMk id="8" creationId="{AA001346-50D1-4355-8FB6-9BBD2ACB0616}"/>
          </ac:spMkLst>
        </pc:spChg>
        <pc:spChg chg="add del mod">
          <ac:chgData name="Rachel Ann Lillywhite" userId="b0fe8be1-696a-4457-8be9-cc32cc53ebc9" providerId="ADAL" clId="{51385698-4BBE-409A-9C80-788D3B88E29D}" dt="2022-02-25T14:25:44.711" v="3987" actId="478"/>
          <ac:spMkLst>
            <pc:docMk/>
            <pc:sldMk cId="2072177916" sldId="316"/>
            <ac:spMk id="9" creationId="{2F525332-D1FC-446D-8BD4-4B6062309EF7}"/>
          </ac:spMkLst>
        </pc:spChg>
        <pc:spChg chg="mod">
          <ac:chgData name="Rachel Ann Lillywhite" userId="b0fe8be1-696a-4457-8be9-cc32cc53ebc9" providerId="ADAL" clId="{51385698-4BBE-409A-9C80-788D3B88E29D}" dt="2022-02-25T12:52:15.530" v="2385" actId="207"/>
          <ac:spMkLst>
            <pc:docMk/>
            <pc:sldMk cId="2072177916" sldId="316"/>
            <ac:spMk id="113" creationId="{00000000-0000-0000-0000-000000000000}"/>
          </ac:spMkLst>
        </pc:spChg>
        <pc:picChg chg="mod">
          <ac:chgData name="Rachel Ann Lillywhite" userId="b0fe8be1-696a-4457-8be9-cc32cc53ebc9" providerId="ADAL" clId="{51385698-4BBE-409A-9C80-788D3B88E29D}" dt="2022-02-25T14:26:18.562" v="3999" actId="1076"/>
          <ac:picMkLst>
            <pc:docMk/>
            <pc:sldMk cId="2072177916" sldId="316"/>
            <ac:picMk id="3" creationId="{A1D1E819-9404-4C6B-9D60-3B5B02E26606}"/>
          </ac:picMkLst>
        </pc:picChg>
      </pc:sldChg>
      <pc:sldChg chg="addSp delSp modSp mod ord delAnim modAnim">
        <pc:chgData name="Rachel Ann Lillywhite" userId="b0fe8be1-696a-4457-8be9-cc32cc53ebc9" providerId="ADAL" clId="{51385698-4BBE-409A-9C80-788D3B88E29D}" dt="2022-02-25T11:58:00.133" v="1024" actId="1076"/>
        <pc:sldMkLst>
          <pc:docMk/>
          <pc:sldMk cId="1169611400" sldId="398"/>
        </pc:sldMkLst>
        <pc:spChg chg="mod">
          <ac:chgData name="Rachel Ann Lillywhite" userId="b0fe8be1-696a-4457-8be9-cc32cc53ebc9" providerId="ADAL" clId="{51385698-4BBE-409A-9C80-788D3B88E29D}" dt="2022-02-25T11:57:14.305" v="1023" actId="14100"/>
          <ac:spMkLst>
            <pc:docMk/>
            <pc:sldMk cId="1169611400" sldId="398"/>
            <ac:spMk id="6" creationId="{291891AD-7597-442E-A28D-7D4FDE181CF2}"/>
          </ac:spMkLst>
        </pc:spChg>
        <pc:spChg chg="mod">
          <ac:chgData name="Rachel Ann Lillywhite" userId="b0fe8be1-696a-4457-8be9-cc32cc53ebc9" providerId="ADAL" clId="{51385698-4BBE-409A-9C80-788D3B88E29D}" dt="2022-02-25T11:57:11.649" v="1022" actId="14100"/>
          <ac:spMkLst>
            <pc:docMk/>
            <pc:sldMk cId="1169611400" sldId="398"/>
            <ac:spMk id="17" creationId="{158410A4-5951-4AB8-8138-4C6B5E0B8268}"/>
          </ac:spMkLst>
        </pc:spChg>
        <pc:picChg chg="del">
          <ac:chgData name="Rachel Ann Lillywhite" userId="b0fe8be1-696a-4457-8be9-cc32cc53ebc9" providerId="ADAL" clId="{51385698-4BBE-409A-9C80-788D3B88E29D}" dt="2022-02-25T11:50:06.886" v="880" actId="478"/>
          <ac:picMkLst>
            <pc:docMk/>
            <pc:sldMk cId="1169611400" sldId="398"/>
            <ac:picMk id="5" creationId="{91260F29-27E0-4177-9A79-98DE486517A9}"/>
          </ac:picMkLst>
        </pc:picChg>
        <pc:picChg chg="add mod">
          <ac:chgData name="Rachel Ann Lillywhite" userId="b0fe8be1-696a-4457-8be9-cc32cc53ebc9" providerId="ADAL" clId="{51385698-4BBE-409A-9C80-788D3B88E29D}" dt="2022-02-25T11:58:00.133" v="1024" actId="1076"/>
          <ac:picMkLst>
            <pc:docMk/>
            <pc:sldMk cId="1169611400" sldId="398"/>
            <ac:picMk id="7" creationId="{D47EFE2A-4E46-405E-9BA6-4EC28A24D1A9}"/>
          </ac:picMkLst>
        </pc:picChg>
      </pc:sldChg>
      <pc:sldChg chg="del">
        <pc:chgData name="Rachel Ann Lillywhite" userId="b0fe8be1-696a-4457-8be9-cc32cc53ebc9" providerId="ADAL" clId="{51385698-4BBE-409A-9C80-788D3B88E29D}" dt="2022-02-25T12:06:00.785" v="1116" actId="47"/>
        <pc:sldMkLst>
          <pc:docMk/>
          <pc:sldMk cId="1008057722" sldId="474"/>
        </pc:sldMkLst>
      </pc:sldChg>
      <pc:sldChg chg="addSp delSp modSp mod">
        <pc:chgData name="Rachel Ann Lillywhite" userId="b0fe8be1-696a-4457-8be9-cc32cc53ebc9" providerId="ADAL" clId="{51385698-4BBE-409A-9C80-788D3B88E29D}" dt="2022-02-28T16:20:27.770" v="4692" actId="1037"/>
        <pc:sldMkLst>
          <pc:docMk/>
          <pc:sldMk cId="1695256830" sldId="499"/>
        </pc:sldMkLst>
        <pc:spChg chg="mod">
          <ac:chgData name="Rachel Ann Lillywhite" userId="b0fe8be1-696a-4457-8be9-cc32cc53ebc9" providerId="ADAL" clId="{51385698-4BBE-409A-9C80-788D3B88E29D}" dt="2022-02-28T16:20:27.770" v="4692" actId="1037"/>
          <ac:spMkLst>
            <pc:docMk/>
            <pc:sldMk cId="1695256830" sldId="499"/>
            <ac:spMk id="2" creationId="{15621D67-E437-40D2-B1C2-04B39796D123}"/>
          </ac:spMkLst>
        </pc:spChg>
        <pc:spChg chg="mod">
          <ac:chgData name="Rachel Ann Lillywhite" userId="b0fe8be1-696a-4457-8be9-cc32cc53ebc9" providerId="ADAL" clId="{51385698-4BBE-409A-9C80-788D3B88E29D}" dt="2022-02-28T16:20:27.770" v="4692" actId="1037"/>
          <ac:spMkLst>
            <pc:docMk/>
            <pc:sldMk cId="1695256830" sldId="499"/>
            <ac:spMk id="3" creationId="{FBBA459F-2983-4C34-8656-6AFFE146681B}"/>
          </ac:spMkLst>
        </pc:spChg>
        <pc:spChg chg="add del mod">
          <ac:chgData name="Rachel Ann Lillywhite" userId="b0fe8be1-696a-4457-8be9-cc32cc53ebc9" providerId="ADAL" clId="{51385698-4BBE-409A-9C80-788D3B88E29D}" dt="2022-02-25T14:45:24.910" v="4339" actId="478"/>
          <ac:spMkLst>
            <pc:docMk/>
            <pc:sldMk cId="1695256830" sldId="499"/>
            <ac:spMk id="5" creationId="{17452695-2908-4A63-B0C6-9E009C2FFE91}"/>
          </ac:spMkLst>
        </pc:spChg>
        <pc:picChg chg="mod modCrop">
          <ac:chgData name="Rachel Ann Lillywhite" userId="b0fe8be1-696a-4457-8be9-cc32cc53ebc9" providerId="ADAL" clId="{51385698-4BBE-409A-9C80-788D3B88E29D}" dt="2022-02-28T16:20:27.770" v="4692" actId="1037"/>
          <ac:picMkLst>
            <pc:docMk/>
            <pc:sldMk cId="1695256830" sldId="499"/>
            <ac:picMk id="6" creationId="{8C47DF46-596A-478E-AE2A-FA33DCB5F76A}"/>
          </ac:picMkLst>
        </pc:picChg>
      </pc:sldChg>
      <pc:sldChg chg="modSp mod ord">
        <pc:chgData name="Rachel Ann Lillywhite" userId="b0fe8be1-696a-4457-8be9-cc32cc53ebc9" providerId="ADAL" clId="{51385698-4BBE-409A-9C80-788D3B88E29D}" dt="2022-02-28T16:21:01.396" v="4696" actId="1035"/>
        <pc:sldMkLst>
          <pc:docMk/>
          <pc:sldMk cId="956598502" sldId="501"/>
        </pc:sldMkLst>
        <pc:spChg chg="mod">
          <ac:chgData name="Rachel Ann Lillywhite" userId="b0fe8be1-696a-4457-8be9-cc32cc53ebc9" providerId="ADAL" clId="{51385698-4BBE-409A-9C80-788D3B88E29D}" dt="2022-02-25T14:55:02.118" v="4504" actId="1076"/>
          <ac:spMkLst>
            <pc:docMk/>
            <pc:sldMk cId="956598502" sldId="501"/>
            <ac:spMk id="7" creationId="{1652A6DE-4AE9-493A-B2F9-2EF97CD791E2}"/>
          </ac:spMkLst>
        </pc:spChg>
        <pc:spChg chg="mod">
          <ac:chgData name="Rachel Ann Lillywhite" userId="b0fe8be1-696a-4457-8be9-cc32cc53ebc9" providerId="ADAL" clId="{51385698-4BBE-409A-9C80-788D3B88E29D}" dt="2022-02-28T16:21:01.396" v="4696" actId="1035"/>
          <ac:spMkLst>
            <pc:docMk/>
            <pc:sldMk cId="956598502" sldId="501"/>
            <ac:spMk id="8" creationId="{F6179A64-0787-48DA-88DC-8BB5760C74EB}"/>
          </ac:spMkLst>
        </pc:spChg>
        <pc:spChg chg="mod">
          <ac:chgData name="Rachel Ann Lillywhite" userId="b0fe8be1-696a-4457-8be9-cc32cc53ebc9" providerId="ADAL" clId="{51385698-4BBE-409A-9C80-788D3B88E29D}" dt="2022-02-25T09:55:23.584" v="287" actId="20577"/>
          <ac:spMkLst>
            <pc:docMk/>
            <pc:sldMk cId="956598502" sldId="501"/>
            <ac:spMk id="13" creationId="{C077EC3C-C38E-4802-BDC6-8693A4B5B927}"/>
          </ac:spMkLst>
        </pc:spChg>
        <pc:spChg chg="mod">
          <ac:chgData name="Rachel Ann Lillywhite" userId="b0fe8be1-696a-4457-8be9-cc32cc53ebc9" providerId="ADAL" clId="{51385698-4BBE-409A-9C80-788D3B88E29D}" dt="2022-02-25T09:54:53.884" v="257" actId="20577"/>
          <ac:spMkLst>
            <pc:docMk/>
            <pc:sldMk cId="956598502" sldId="501"/>
            <ac:spMk id="16" creationId="{A920C91C-647C-478A-9F64-4A2ADB5D54E8}"/>
          </ac:spMkLst>
        </pc:spChg>
        <pc:spChg chg="mod">
          <ac:chgData name="Rachel Ann Lillywhite" userId="b0fe8be1-696a-4457-8be9-cc32cc53ebc9" providerId="ADAL" clId="{51385698-4BBE-409A-9C80-788D3B88E29D}" dt="2022-02-25T09:55:45.222" v="305" actId="20577"/>
          <ac:spMkLst>
            <pc:docMk/>
            <pc:sldMk cId="956598502" sldId="501"/>
            <ac:spMk id="21" creationId="{0530D7CC-692E-4371-8B09-46F5D856D02C}"/>
          </ac:spMkLst>
        </pc:spChg>
        <pc:spChg chg="mod">
          <ac:chgData name="Rachel Ann Lillywhite" userId="b0fe8be1-696a-4457-8be9-cc32cc53ebc9" providerId="ADAL" clId="{51385698-4BBE-409A-9C80-788D3B88E29D}" dt="2022-02-25T09:42:00.449" v="170" actId="1076"/>
          <ac:spMkLst>
            <pc:docMk/>
            <pc:sldMk cId="956598502" sldId="501"/>
            <ac:spMk id="25" creationId="{8EFF8D1A-9B98-4167-9F7C-410D62B9E418}"/>
          </ac:spMkLst>
        </pc:spChg>
      </pc:sldChg>
      <pc:sldChg chg="addSp delSp modSp mod ord delAnim modAnim">
        <pc:chgData name="Rachel Ann Lillywhite" userId="b0fe8be1-696a-4457-8be9-cc32cc53ebc9" providerId="ADAL" clId="{51385698-4BBE-409A-9C80-788D3B88E29D}" dt="2022-02-25T17:26:11.215" v="4628" actId="20577"/>
        <pc:sldMkLst>
          <pc:docMk/>
          <pc:sldMk cId="3257897640" sldId="502"/>
        </pc:sldMkLst>
        <pc:spChg chg="del mod">
          <ac:chgData name="Rachel Ann Lillywhite" userId="b0fe8be1-696a-4457-8be9-cc32cc53ebc9" providerId="ADAL" clId="{51385698-4BBE-409A-9C80-788D3B88E29D}" dt="2022-02-25T11:31:23.380" v="655" actId="478"/>
          <ac:spMkLst>
            <pc:docMk/>
            <pc:sldMk cId="3257897640" sldId="502"/>
            <ac:spMk id="7" creationId="{2368E86D-B35A-4E35-A1C1-E2D4D67E2F40}"/>
          </ac:spMkLst>
        </pc:spChg>
        <pc:spChg chg="del mod">
          <ac:chgData name="Rachel Ann Lillywhite" userId="b0fe8be1-696a-4457-8be9-cc32cc53ebc9" providerId="ADAL" clId="{51385698-4BBE-409A-9C80-788D3B88E29D}" dt="2022-02-25T11:27:22.342" v="523" actId="478"/>
          <ac:spMkLst>
            <pc:docMk/>
            <pc:sldMk cId="3257897640" sldId="502"/>
            <ac:spMk id="8" creationId="{659ACA2C-0EF6-4289-99E4-8CB574C733D1}"/>
          </ac:spMkLst>
        </pc:spChg>
        <pc:spChg chg="mod">
          <ac:chgData name="Rachel Ann Lillywhite" userId="b0fe8be1-696a-4457-8be9-cc32cc53ebc9" providerId="ADAL" clId="{51385698-4BBE-409A-9C80-788D3B88E29D}" dt="2022-02-25T11:41:18.781" v="847" actId="255"/>
          <ac:spMkLst>
            <pc:docMk/>
            <pc:sldMk cId="3257897640" sldId="502"/>
            <ac:spMk id="9" creationId="{2ACD10D5-B358-410B-B962-5BC23379C9FC}"/>
          </ac:spMkLst>
        </pc:spChg>
        <pc:spChg chg="mod">
          <ac:chgData name="Rachel Ann Lillywhite" userId="b0fe8be1-696a-4457-8be9-cc32cc53ebc9" providerId="ADAL" clId="{51385698-4BBE-409A-9C80-788D3B88E29D}" dt="2022-02-25T11:54:26.671" v="965" actId="14100"/>
          <ac:spMkLst>
            <pc:docMk/>
            <pc:sldMk cId="3257897640" sldId="502"/>
            <ac:spMk id="10" creationId="{A2FDA205-EEF5-4FB6-AFA9-DD039F7769A3}"/>
          </ac:spMkLst>
        </pc:spChg>
        <pc:spChg chg="del">
          <ac:chgData name="Rachel Ann Lillywhite" userId="b0fe8be1-696a-4457-8be9-cc32cc53ebc9" providerId="ADAL" clId="{51385698-4BBE-409A-9C80-788D3B88E29D}" dt="2022-02-25T11:27:04.895" v="518" actId="478"/>
          <ac:spMkLst>
            <pc:docMk/>
            <pc:sldMk cId="3257897640" sldId="502"/>
            <ac:spMk id="11" creationId="{E3EF39CC-F83B-4790-9949-7F3A81F7E32A}"/>
          </ac:spMkLst>
        </pc:spChg>
        <pc:spChg chg="del">
          <ac:chgData name="Rachel Ann Lillywhite" userId="b0fe8be1-696a-4457-8be9-cc32cc53ebc9" providerId="ADAL" clId="{51385698-4BBE-409A-9C80-788D3B88E29D}" dt="2022-02-25T11:27:20.534" v="522" actId="478"/>
          <ac:spMkLst>
            <pc:docMk/>
            <pc:sldMk cId="3257897640" sldId="502"/>
            <ac:spMk id="12" creationId="{2B64E7D3-211B-4B97-87D1-20C7E22AD9C7}"/>
          </ac:spMkLst>
        </pc:spChg>
        <pc:spChg chg="add mod">
          <ac:chgData name="Rachel Ann Lillywhite" userId="b0fe8be1-696a-4457-8be9-cc32cc53ebc9" providerId="ADAL" clId="{51385698-4BBE-409A-9C80-788D3B88E29D}" dt="2022-02-25T17:26:11.215" v="4628" actId="20577"/>
          <ac:spMkLst>
            <pc:docMk/>
            <pc:sldMk cId="3257897640" sldId="502"/>
            <ac:spMk id="14" creationId="{378304E5-5880-45EF-9F7D-7AEC91071CF2}"/>
          </ac:spMkLst>
        </pc:spChg>
        <pc:spChg chg="add mod">
          <ac:chgData name="Rachel Ann Lillywhite" userId="b0fe8be1-696a-4457-8be9-cc32cc53ebc9" providerId="ADAL" clId="{51385698-4BBE-409A-9C80-788D3B88E29D}" dt="2022-02-25T17:25:56.600" v="4623" actId="1076"/>
          <ac:spMkLst>
            <pc:docMk/>
            <pc:sldMk cId="3257897640" sldId="502"/>
            <ac:spMk id="17" creationId="{FEBC2ABF-74A2-4DA4-AFCB-8717268DD231}"/>
          </ac:spMkLst>
        </pc:spChg>
        <pc:spChg chg="add mod">
          <ac:chgData name="Rachel Ann Lillywhite" userId="b0fe8be1-696a-4457-8be9-cc32cc53ebc9" providerId="ADAL" clId="{51385698-4BBE-409A-9C80-788D3B88E29D}" dt="2022-02-25T11:55:46.678" v="994" actId="255"/>
          <ac:spMkLst>
            <pc:docMk/>
            <pc:sldMk cId="3257897640" sldId="502"/>
            <ac:spMk id="18" creationId="{1A587302-3B4D-469C-AD67-02B3A2CBD5E2}"/>
          </ac:spMkLst>
        </pc:spChg>
        <pc:spChg chg="del">
          <ac:chgData name="Rachel Ann Lillywhite" userId="b0fe8be1-696a-4457-8be9-cc32cc53ebc9" providerId="ADAL" clId="{51385698-4BBE-409A-9C80-788D3B88E29D}" dt="2022-02-25T11:27:18.105" v="521" actId="478"/>
          <ac:spMkLst>
            <pc:docMk/>
            <pc:sldMk cId="3257897640" sldId="502"/>
            <ac:spMk id="20" creationId="{A5A55612-253E-467E-9DCE-D86ED6C1E6B2}"/>
          </ac:spMkLst>
        </pc:spChg>
        <pc:spChg chg="add del mod ord">
          <ac:chgData name="Rachel Ann Lillywhite" userId="b0fe8be1-696a-4457-8be9-cc32cc53ebc9" providerId="ADAL" clId="{51385698-4BBE-409A-9C80-788D3B88E29D}" dt="2022-02-25T11:53:36.806" v="954" actId="478"/>
          <ac:spMkLst>
            <pc:docMk/>
            <pc:sldMk cId="3257897640" sldId="502"/>
            <ac:spMk id="21" creationId="{95A86292-DCAC-485A-8C74-7C8F9496541A}"/>
          </ac:spMkLst>
        </pc:spChg>
        <pc:spChg chg="add mod ord">
          <ac:chgData name="Rachel Ann Lillywhite" userId="b0fe8be1-696a-4457-8be9-cc32cc53ebc9" providerId="ADAL" clId="{51385698-4BBE-409A-9C80-788D3B88E29D}" dt="2022-02-25T11:56:14.403" v="1008" actId="1036"/>
          <ac:spMkLst>
            <pc:docMk/>
            <pc:sldMk cId="3257897640" sldId="502"/>
            <ac:spMk id="22" creationId="{52920F56-FB4D-4893-99D5-04ED459BA45E}"/>
          </ac:spMkLst>
        </pc:spChg>
        <pc:picChg chg="add del mod">
          <ac:chgData name="Rachel Ann Lillywhite" userId="b0fe8be1-696a-4457-8be9-cc32cc53ebc9" providerId="ADAL" clId="{51385698-4BBE-409A-9C80-788D3B88E29D}" dt="2022-02-25T11:25:50.253" v="471" actId="478"/>
          <ac:picMkLst>
            <pc:docMk/>
            <pc:sldMk cId="3257897640" sldId="502"/>
            <ac:picMk id="3" creationId="{7593D500-4C2D-4542-AF6D-F2335E472CF2}"/>
          </ac:picMkLst>
        </pc:picChg>
        <pc:picChg chg="add mod">
          <ac:chgData name="Rachel Ann Lillywhite" userId="b0fe8be1-696a-4457-8be9-cc32cc53ebc9" providerId="ADAL" clId="{51385698-4BBE-409A-9C80-788D3B88E29D}" dt="2022-02-25T11:26:53.078" v="517" actId="552"/>
          <ac:picMkLst>
            <pc:docMk/>
            <pc:sldMk cId="3257897640" sldId="502"/>
            <ac:picMk id="5" creationId="{847EA452-0835-4827-A2C9-0B88DE97EF1D}"/>
          </ac:picMkLst>
        </pc:picChg>
        <pc:picChg chg="add del mod modCrop">
          <ac:chgData name="Rachel Ann Lillywhite" userId="b0fe8be1-696a-4457-8be9-cc32cc53ebc9" providerId="ADAL" clId="{51385698-4BBE-409A-9C80-788D3B88E29D}" dt="2022-02-25T11:39:28.357" v="827" actId="478"/>
          <ac:picMkLst>
            <pc:docMk/>
            <pc:sldMk cId="3257897640" sldId="502"/>
            <ac:picMk id="13" creationId="{6E0DE7D9-31EA-49D5-9F0D-DE818538C6E1}"/>
          </ac:picMkLst>
        </pc:picChg>
        <pc:picChg chg="add del mod">
          <ac:chgData name="Rachel Ann Lillywhite" userId="b0fe8be1-696a-4457-8be9-cc32cc53ebc9" providerId="ADAL" clId="{51385698-4BBE-409A-9C80-788D3B88E29D}" dt="2022-02-25T11:35:43.943" v="724" actId="478"/>
          <ac:picMkLst>
            <pc:docMk/>
            <pc:sldMk cId="3257897640" sldId="502"/>
            <ac:picMk id="16" creationId="{B476BBD6-9390-47C7-AD9A-254F016E71B1}"/>
          </ac:picMkLst>
        </pc:picChg>
      </pc:sldChg>
      <pc:sldChg chg="addSp delSp modSp add mod ord">
        <pc:chgData name="Rachel Ann Lillywhite" userId="b0fe8be1-696a-4457-8be9-cc32cc53ebc9" providerId="ADAL" clId="{51385698-4BBE-409A-9C80-788D3B88E29D}" dt="2022-02-28T16:31:05.199" v="4778" actId="20577"/>
        <pc:sldMkLst>
          <pc:docMk/>
          <pc:sldMk cId="1360887" sldId="505"/>
        </pc:sldMkLst>
        <pc:spChg chg="add mod">
          <ac:chgData name="Rachel Ann Lillywhite" userId="b0fe8be1-696a-4457-8be9-cc32cc53ebc9" providerId="ADAL" clId="{51385698-4BBE-409A-9C80-788D3B88E29D}" dt="2022-02-25T12:04:57.829" v="1097" actId="164"/>
          <ac:spMkLst>
            <pc:docMk/>
            <pc:sldMk cId="1360887" sldId="505"/>
            <ac:spMk id="5" creationId="{C08B7ED6-8AD3-4201-804E-7C977C6EBF6E}"/>
          </ac:spMkLst>
        </pc:spChg>
        <pc:spChg chg="add mod">
          <ac:chgData name="Rachel Ann Lillywhite" userId="b0fe8be1-696a-4457-8be9-cc32cc53ebc9" providerId="ADAL" clId="{51385698-4BBE-409A-9C80-788D3B88E29D}" dt="2022-02-25T12:04:57.829" v="1097" actId="164"/>
          <ac:spMkLst>
            <pc:docMk/>
            <pc:sldMk cId="1360887" sldId="505"/>
            <ac:spMk id="6" creationId="{73BB8EF3-3AFC-4B48-8A6C-35F29857FB81}"/>
          </ac:spMkLst>
        </pc:spChg>
        <pc:spChg chg="mod">
          <ac:chgData name="Rachel Ann Lillywhite" userId="b0fe8be1-696a-4457-8be9-cc32cc53ebc9" providerId="ADAL" clId="{51385698-4BBE-409A-9C80-788D3B88E29D}" dt="2022-02-25T12:05:06.287" v="1110" actId="20577"/>
          <ac:spMkLst>
            <pc:docMk/>
            <pc:sldMk cId="1360887" sldId="505"/>
            <ac:spMk id="7" creationId="{528B5C62-918A-494E-A311-3E734E3E75E4}"/>
          </ac:spMkLst>
        </pc:spChg>
        <pc:spChg chg="add mod">
          <ac:chgData name="Rachel Ann Lillywhite" userId="b0fe8be1-696a-4457-8be9-cc32cc53ebc9" providerId="ADAL" clId="{51385698-4BBE-409A-9C80-788D3B88E29D}" dt="2022-02-25T12:04:57.829" v="1097" actId="164"/>
          <ac:spMkLst>
            <pc:docMk/>
            <pc:sldMk cId="1360887" sldId="505"/>
            <ac:spMk id="8" creationId="{2B1210F6-9997-457B-8BA3-FF84C3EB631B}"/>
          </ac:spMkLst>
        </pc:spChg>
        <pc:spChg chg="mod">
          <ac:chgData name="Rachel Ann Lillywhite" userId="b0fe8be1-696a-4457-8be9-cc32cc53ebc9" providerId="ADAL" clId="{51385698-4BBE-409A-9C80-788D3B88E29D}" dt="2022-02-28T16:23:44.181" v="4769" actId="1035"/>
          <ac:spMkLst>
            <pc:docMk/>
            <pc:sldMk cId="1360887" sldId="505"/>
            <ac:spMk id="9" creationId="{2ACD10D5-B358-410B-B962-5BC23379C9FC}"/>
          </ac:spMkLst>
        </pc:spChg>
        <pc:spChg chg="add mod">
          <ac:chgData name="Rachel Ann Lillywhite" userId="b0fe8be1-696a-4457-8be9-cc32cc53ebc9" providerId="ADAL" clId="{51385698-4BBE-409A-9C80-788D3B88E29D}" dt="2022-02-25T12:04:57.829" v="1097" actId="164"/>
          <ac:spMkLst>
            <pc:docMk/>
            <pc:sldMk cId="1360887" sldId="505"/>
            <ac:spMk id="10" creationId="{D72DF156-94FD-4E38-A802-9C889533711E}"/>
          </ac:spMkLst>
        </pc:spChg>
        <pc:spChg chg="add mod">
          <ac:chgData name="Rachel Ann Lillywhite" userId="b0fe8be1-696a-4457-8be9-cc32cc53ebc9" providerId="ADAL" clId="{51385698-4BBE-409A-9C80-788D3B88E29D}" dt="2022-02-25T12:04:57.829" v="1097" actId="164"/>
          <ac:spMkLst>
            <pc:docMk/>
            <pc:sldMk cId="1360887" sldId="505"/>
            <ac:spMk id="11" creationId="{2E991BD0-E9DD-4A64-995B-FFF767F52FF7}"/>
          </ac:spMkLst>
        </pc:spChg>
        <pc:spChg chg="add mod">
          <ac:chgData name="Rachel Ann Lillywhite" userId="b0fe8be1-696a-4457-8be9-cc32cc53ebc9" providerId="ADAL" clId="{51385698-4BBE-409A-9C80-788D3B88E29D}" dt="2022-02-25T12:04:57.829" v="1097" actId="164"/>
          <ac:spMkLst>
            <pc:docMk/>
            <pc:sldMk cId="1360887" sldId="505"/>
            <ac:spMk id="12" creationId="{72C551B5-E148-46C2-91A6-C3828C1DB98B}"/>
          </ac:spMkLst>
        </pc:spChg>
        <pc:spChg chg="mod">
          <ac:chgData name="Rachel Ann Lillywhite" userId="b0fe8be1-696a-4457-8be9-cc32cc53ebc9" providerId="ADAL" clId="{51385698-4BBE-409A-9C80-788D3B88E29D}" dt="2022-02-25T14:47:29.139" v="4400" actId="1076"/>
          <ac:spMkLst>
            <pc:docMk/>
            <pc:sldMk cId="1360887" sldId="505"/>
            <ac:spMk id="15" creationId="{CB12B5D9-0D89-4749-8586-B15CA31182B2}"/>
          </ac:spMkLst>
        </pc:spChg>
        <pc:spChg chg="add del mod">
          <ac:chgData name="Rachel Ann Lillywhite" userId="b0fe8be1-696a-4457-8be9-cc32cc53ebc9" providerId="ADAL" clId="{51385698-4BBE-409A-9C80-788D3B88E29D}" dt="2022-02-25T12:23:54.905" v="1458" actId="478"/>
          <ac:spMkLst>
            <pc:docMk/>
            <pc:sldMk cId="1360887" sldId="505"/>
            <ac:spMk id="26" creationId="{EB7115DD-8249-4071-AD67-DD24E2175B67}"/>
          </ac:spMkLst>
        </pc:spChg>
        <pc:spChg chg="add mod topLvl">
          <ac:chgData name="Rachel Ann Lillywhite" userId="b0fe8be1-696a-4457-8be9-cc32cc53ebc9" providerId="ADAL" clId="{51385698-4BBE-409A-9C80-788D3B88E29D}" dt="2022-02-25T13:54:54.318" v="3125" actId="1037"/>
          <ac:spMkLst>
            <pc:docMk/>
            <pc:sldMk cId="1360887" sldId="505"/>
            <ac:spMk id="27" creationId="{BA109DF8-B9E1-4C22-881E-9DF405F393BF}"/>
          </ac:spMkLst>
        </pc:spChg>
        <pc:spChg chg="del mod topLvl">
          <ac:chgData name="Rachel Ann Lillywhite" userId="b0fe8be1-696a-4457-8be9-cc32cc53ebc9" providerId="ADAL" clId="{51385698-4BBE-409A-9C80-788D3B88E29D}" dt="2022-02-25T12:32:02.951" v="1822" actId="478"/>
          <ac:spMkLst>
            <pc:docMk/>
            <pc:sldMk cId="1360887" sldId="505"/>
            <ac:spMk id="34" creationId="{B4A245EC-7D7F-4985-BD01-DBB33C126D55}"/>
          </ac:spMkLst>
        </pc:spChg>
        <pc:spChg chg="mod">
          <ac:chgData name="Rachel Ann Lillywhite" userId="b0fe8be1-696a-4457-8be9-cc32cc53ebc9" providerId="ADAL" clId="{51385698-4BBE-409A-9C80-788D3B88E29D}" dt="2022-02-25T12:32:05.133" v="1823" actId="20577"/>
          <ac:spMkLst>
            <pc:docMk/>
            <pc:sldMk cId="1360887" sldId="505"/>
            <ac:spMk id="37" creationId="{FAB73592-FD08-4AEC-B672-6D2CBB50BFEF}"/>
          </ac:spMkLst>
        </pc:spChg>
        <pc:spChg chg="mod">
          <ac:chgData name="Rachel Ann Lillywhite" userId="b0fe8be1-696a-4457-8be9-cc32cc53ebc9" providerId="ADAL" clId="{51385698-4BBE-409A-9C80-788D3B88E29D}" dt="2022-02-25T12:27:34.522" v="1647" actId="20577"/>
          <ac:spMkLst>
            <pc:docMk/>
            <pc:sldMk cId="1360887" sldId="505"/>
            <ac:spMk id="40" creationId="{9CA3F0E2-FCF3-4021-8E7D-DA4012D77788}"/>
          </ac:spMkLst>
        </pc:spChg>
        <pc:spChg chg="add del mod">
          <ac:chgData name="Rachel Ann Lillywhite" userId="b0fe8be1-696a-4457-8be9-cc32cc53ebc9" providerId="ADAL" clId="{51385698-4BBE-409A-9C80-788D3B88E29D}" dt="2022-02-25T12:28:19.183" v="1695" actId="478"/>
          <ac:spMkLst>
            <pc:docMk/>
            <pc:sldMk cId="1360887" sldId="505"/>
            <ac:spMk id="41" creationId="{93C479A4-3911-4708-8A12-708F86DA75A4}"/>
          </ac:spMkLst>
        </pc:spChg>
        <pc:spChg chg="add del mod">
          <ac:chgData name="Rachel Ann Lillywhite" userId="b0fe8be1-696a-4457-8be9-cc32cc53ebc9" providerId="ADAL" clId="{51385698-4BBE-409A-9C80-788D3B88E29D}" dt="2022-02-25T12:28:22.953" v="1696" actId="478"/>
          <ac:spMkLst>
            <pc:docMk/>
            <pc:sldMk cId="1360887" sldId="505"/>
            <ac:spMk id="42" creationId="{D8F17542-7907-4788-8068-F2C026DD7168}"/>
          </ac:spMkLst>
        </pc:spChg>
        <pc:spChg chg="add del mod">
          <ac:chgData name="Rachel Ann Lillywhite" userId="b0fe8be1-696a-4457-8be9-cc32cc53ebc9" providerId="ADAL" clId="{51385698-4BBE-409A-9C80-788D3B88E29D}" dt="2022-02-25T12:28:33.886" v="1700"/>
          <ac:spMkLst>
            <pc:docMk/>
            <pc:sldMk cId="1360887" sldId="505"/>
            <ac:spMk id="43" creationId="{0B576E63-C1D5-4B63-884B-03990E03D665}"/>
          </ac:spMkLst>
        </pc:spChg>
        <pc:spChg chg="mod">
          <ac:chgData name="Rachel Ann Lillywhite" userId="b0fe8be1-696a-4457-8be9-cc32cc53ebc9" providerId="ADAL" clId="{51385698-4BBE-409A-9C80-788D3B88E29D}" dt="2022-02-25T12:33:19.451" v="1941" actId="20577"/>
          <ac:spMkLst>
            <pc:docMk/>
            <pc:sldMk cId="1360887" sldId="505"/>
            <ac:spMk id="46" creationId="{BAAF810E-70D5-43B1-A72D-9920FECA8D2C}"/>
          </ac:spMkLst>
        </pc:spChg>
        <pc:spChg chg="mod">
          <ac:chgData name="Rachel Ann Lillywhite" userId="b0fe8be1-696a-4457-8be9-cc32cc53ebc9" providerId="ADAL" clId="{51385698-4BBE-409A-9C80-788D3B88E29D}" dt="2022-02-25T12:29:39.440" v="1765" actId="20577"/>
          <ac:spMkLst>
            <pc:docMk/>
            <pc:sldMk cId="1360887" sldId="505"/>
            <ac:spMk id="49" creationId="{2480472B-1A95-410E-9F3D-7EA779F9CFF9}"/>
          </ac:spMkLst>
        </pc:spChg>
        <pc:spChg chg="add mod topLvl">
          <ac:chgData name="Rachel Ann Lillywhite" userId="b0fe8be1-696a-4457-8be9-cc32cc53ebc9" providerId="ADAL" clId="{51385698-4BBE-409A-9C80-788D3B88E29D}" dt="2022-02-25T13:54:54.318" v="3125" actId="1037"/>
          <ac:spMkLst>
            <pc:docMk/>
            <pc:sldMk cId="1360887" sldId="505"/>
            <ac:spMk id="53" creationId="{46259912-1F6C-4C83-B902-F2155549F9C5}"/>
          </ac:spMkLst>
        </pc:spChg>
        <pc:spChg chg="add mod">
          <ac:chgData name="Rachel Ann Lillywhite" userId="b0fe8be1-696a-4457-8be9-cc32cc53ebc9" providerId="ADAL" clId="{51385698-4BBE-409A-9C80-788D3B88E29D}" dt="2022-02-28T16:23:44.181" v="4769" actId="1035"/>
          <ac:spMkLst>
            <pc:docMk/>
            <pc:sldMk cId="1360887" sldId="505"/>
            <ac:spMk id="54" creationId="{9AA48809-A07A-45E5-9399-98F3566659CB}"/>
          </ac:spMkLst>
        </pc:spChg>
        <pc:spChg chg="mod topLvl">
          <ac:chgData name="Rachel Ann Lillywhite" userId="b0fe8be1-696a-4457-8be9-cc32cc53ebc9" providerId="ADAL" clId="{51385698-4BBE-409A-9C80-788D3B88E29D}" dt="2022-02-25T13:54:54.318" v="3125" actId="1037"/>
          <ac:spMkLst>
            <pc:docMk/>
            <pc:sldMk cId="1360887" sldId="505"/>
            <ac:spMk id="58" creationId="{5124D9B8-EA1B-48FF-97EF-16AB48AA0476}"/>
          </ac:spMkLst>
        </pc:spChg>
        <pc:spChg chg="mod topLvl">
          <ac:chgData name="Rachel Ann Lillywhite" userId="b0fe8be1-696a-4457-8be9-cc32cc53ebc9" providerId="ADAL" clId="{51385698-4BBE-409A-9C80-788D3B88E29D}" dt="2022-02-28T16:31:05.199" v="4778" actId="20577"/>
          <ac:spMkLst>
            <pc:docMk/>
            <pc:sldMk cId="1360887" sldId="505"/>
            <ac:spMk id="59" creationId="{B899F7D1-0F96-41BB-9A51-ACA142A548F9}"/>
          </ac:spMkLst>
        </pc:spChg>
        <pc:spChg chg="mod topLvl">
          <ac:chgData name="Rachel Ann Lillywhite" userId="b0fe8be1-696a-4457-8be9-cc32cc53ebc9" providerId="ADAL" clId="{51385698-4BBE-409A-9C80-788D3B88E29D}" dt="2022-02-25T13:54:54.318" v="3125" actId="1037"/>
          <ac:spMkLst>
            <pc:docMk/>
            <pc:sldMk cId="1360887" sldId="505"/>
            <ac:spMk id="62" creationId="{542A68AC-2DAF-48F2-A80D-E0B1207D998B}"/>
          </ac:spMkLst>
        </pc:spChg>
        <pc:spChg chg="mod topLvl">
          <ac:chgData name="Rachel Ann Lillywhite" userId="b0fe8be1-696a-4457-8be9-cc32cc53ebc9" providerId="ADAL" clId="{51385698-4BBE-409A-9C80-788D3B88E29D}" dt="2022-02-25T13:54:54.318" v="3125" actId="1037"/>
          <ac:spMkLst>
            <pc:docMk/>
            <pc:sldMk cId="1360887" sldId="505"/>
            <ac:spMk id="63" creationId="{A90C9A8B-260B-4D81-BAA8-F71B3C8D8032}"/>
          </ac:spMkLst>
        </pc:spChg>
        <pc:spChg chg="mod">
          <ac:chgData name="Rachel Ann Lillywhite" userId="b0fe8be1-696a-4457-8be9-cc32cc53ebc9" providerId="ADAL" clId="{51385698-4BBE-409A-9C80-788D3B88E29D}" dt="2022-02-25T13:47:01.441" v="2894" actId="1076"/>
          <ac:spMkLst>
            <pc:docMk/>
            <pc:sldMk cId="1360887" sldId="505"/>
            <ac:spMk id="66" creationId="{06180F7A-BA35-4674-87EF-DE8D0DD31A95}"/>
          </ac:spMkLst>
        </pc:spChg>
        <pc:spChg chg="mod">
          <ac:chgData name="Rachel Ann Lillywhite" userId="b0fe8be1-696a-4457-8be9-cc32cc53ebc9" providerId="ADAL" clId="{51385698-4BBE-409A-9C80-788D3B88E29D}" dt="2022-02-25T13:46:56.102" v="2892"/>
          <ac:spMkLst>
            <pc:docMk/>
            <pc:sldMk cId="1360887" sldId="505"/>
            <ac:spMk id="67" creationId="{08EF8102-94C9-4E01-A9FE-072B8CB71880}"/>
          </ac:spMkLst>
        </pc:spChg>
        <pc:spChg chg="mod topLvl">
          <ac:chgData name="Rachel Ann Lillywhite" userId="b0fe8be1-696a-4457-8be9-cc32cc53ebc9" providerId="ADAL" clId="{51385698-4BBE-409A-9C80-788D3B88E29D}" dt="2022-02-25T13:51:07.358" v="2987" actId="164"/>
          <ac:spMkLst>
            <pc:docMk/>
            <pc:sldMk cId="1360887" sldId="505"/>
            <ac:spMk id="70" creationId="{0A04D9B8-5A1C-4146-BF34-A07074E56C43}"/>
          </ac:spMkLst>
        </pc:spChg>
        <pc:spChg chg="del mod topLvl">
          <ac:chgData name="Rachel Ann Lillywhite" userId="b0fe8be1-696a-4457-8be9-cc32cc53ebc9" providerId="ADAL" clId="{51385698-4BBE-409A-9C80-788D3B88E29D}" dt="2022-02-25T13:50:19.200" v="2975" actId="478"/>
          <ac:spMkLst>
            <pc:docMk/>
            <pc:sldMk cId="1360887" sldId="505"/>
            <ac:spMk id="71" creationId="{E54FAD33-B964-4B82-8BC8-B13C69671A9C}"/>
          </ac:spMkLst>
        </pc:spChg>
        <pc:spChg chg="add del mod">
          <ac:chgData name="Rachel Ann Lillywhite" userId="b0fe8be1-696a-4457-8be9-cc32cc53ebc9" providerId="ADAL" clId="{51385698-4BBE-409A-9C80-788D3B88E29D}" dt="2022-02-25T13:47:47.999" v="2934" actId="478"/>
          <ac:spMkLst>
            <pc:docMk/>
            <pc:sldMk cId="1360887" sldId="505"/>
            <ac:spMk id="72" creationId="{6D2D8CBF-4F25-4696-8118-F1E3BBEBF0C3}"/>
          </ac:spMkLst>
        </pc:spChg>
        <pc:spChg chg="add del mod">
          <ac:chgData name="Rachel Ann Lillywhite" userId="b0fe8be1-696a-4457-8be9-cc32cc53ebc9" providerId="ADAL" clId="{51385698-4BBE-409A-9C80-788D3B88E29D}" dt="2022-02-25T13:51:28.800" v="2997" actId="478"/>
          <ac:spMkLst>
            <pc:docMk/>
            <pc:sldMk cId="1360887" sldId="505"/>
            <ac:spMk id="74" creationId="{6AC8E764-140C-4484-B74B-E1242C2BEE2C}"/>
          </ac:spMkLst>
        </pc:spChg>
        <pc:spChg chg="mod topLvl">
          <ac:chgData name="Rachel Ann Lillywhite" userId="b0fe8be1-696a-4457-8be9-cc32cc53ebc9" providerId="ADAL" clId="{51385698-4BBE-409A-9C80-788D3B88E29D}" dt="2022-02-25T14:25:02.935" v="3982" actId="1076"/>
          <ac:spMkLst>
            <pc:docMk/>
            <pc:sldMk cId="1360887" sldId="505"/>
            <ac:spMk id="77" creationId="{219FDFCE-5B45-463C-8024-50D1341B6C7B}"/>
          </ac:spMkLst>
        </pc:spChg>
        <pc:spChg chg="mod">
          <ac:chgData name="Rachel Ann Lillywhite" userId="b0fe8be1-696a-4457-8be9-cc32cc53ebc9" providerId="ADAL" clId="{51385698-4BBE-409A-9C80-788D3B88E29D}" dt="2022-02-25T13:52:38.504" v="3058" actId="20577"/>
          <ac:spMkLst>
            <pc:docMk/>
            <pc:sldMk cId="1360887" sldId="505"/>
            <ac:spMk id="80" creationId="{6A7CDAB0-61E8-43B1-8FEC-333CB396CACE}"/>
          </ac:spMkLst>
        </pc:spChg>
        <pc:spChg chg="mod">
          <ac:chgData name="Rachel Ann Lillywhite" userId="b0fe8be1-696a-4457-8be9-cc32cc53ebc9" providerId="ADAL" clId="{51385698-4BBE-409A-9C80-788D3B88E29D}" dt="2022-02-25T13:53:19.091" v="3074" actId="20577"/>
          <ac:spMkLst>
            <pc:docMk/>
            <pc:sldMk cId="1360887" sldId="505"/>
            <ac:spMk id="83" creationId="{1964FB0E-487F-47D8-9738-A65026DD6743}"/>
          </ac:spMkLst>
        </pc:spChg>
        <pc:spChg chg="add mod">
          <ac:chgData name="Rachel Ann Lillywhite" userId="b0fe8be1-696a-4457-8be9-cc32cc53ebc9" providerId="ADAL" clId="{51385698-4BBE-409A-9C80-788D3B88E29D}" dt="2022-02-25T13:56:28.129" v="3206" actId="1035"/>
          <ac:spMkLst>
            <pc:docMk/>
            <pc:sldMk cId="1360887" sldId="505"/>
            <ac:spMk id="84" creationId="{EAC2EA4F-A00F-4A4E-9BCD-676F3526116B}"/>
          </ac:spMkLst>
        </pc:spChg>
        <pc:spChg chg="add mod">
          <ac:chgData name="Rachel Ann Lillywhite" userId="b0fe8be1-696a-4457-8be9-cc32cc53ebc9" providerId="ADAL" clId="{51385698-4BBE-409A-9C80-788D3B88E29D}" dt="2022-02-28T16:30:40.293" v="4775" actId="20577"/>
          <ac:spMkLst>
            <pc:docMk/>
            <pc:sldMk cId="1360887" sldId="505"/>
            <ac:spMk id="85" creationId="{B205B0DF-F2DE-477F-B33C-8B9066CF90F2}"/>
          </ac:spMkLst>
        </pc:spChg>
        <pc:spChg chg="mod">
          <ac:chgData name="Rachel Ann Lillywhite" userId="b0fe8be1-696a-4457-8be9-cc32cc53ebc9" providerId="ADAL" clId="{51385698-4BBE-409A-9C80-788D3B88E29D}" dt="2022-02-25T13:56:09.180" v="3199"/>
          <ac:spMkLst>
            <pc:docMk/>
            <pc:sldMk cId="1360887" sldId="505"/>
            <ac:spMk id="88" creationId="{6423B338-9A6F-4D7A-B3DA-EE9AAD439A41}"/>
          </ac:spMkLst>
        </pc:spChg>
        <pc:spChg chg="mod">
          <ac:chgData name="Rachel Ann Lillywhite" userId="b0fe8be1-696a-4457-8be9-cc32cc53ebc9" providerId="ADAL" clId="{51385698-4BBE-409A-9C80-788D3B88E29D}" dt="2022-02-25T13:56:17.125" v="3202"/>
          <ac:spMkLst>
            <pc:docMk/>
            <pc:sldMk cId="1360887" sldId="505"/>
            <ac:spMk id="91" creationId="{8FAE60B4-2DEE-4179-8D9A-C5017D7B5C63}"/>
          </ac:spMkLst>
        </pc:spChg>
        <pc:spChg chg="add mod">
          <ac:chgData name="Rachel Ann Lillywhite" userId="b0fe8be1-696a-4457-8be9-cc32cc53ebc9" providerId="ADAL" clId="{51385698-4BBE-409A-9C80-788D3B88E29D}" dt="2022-02-25T13:58:53.774" v="3362" actId="20577"/>
          <ac:spMkLst>
            <pc:docMk/>
            <pc:sldMk cId="1360887" sldId="505"/>
            <ac:spMk id="92" creationId="{EF059C74-1F32-4541-90BC-55951A459CFD}"/>
          </ac:spMkLst>
        </pc:spChg>
        <pc:spChg chg="add mod">
          <ac:chgData name="Rachel Ann Lillywhite" userId="b0fe8be1-696a-4457-8be9-cc32cc53ebc9" providerId="ADAL" clId="{51385698-4BBE-409A-9C80-788D3B88E29D}" dt="2022-02-25T13:58:23.539" v="3329" actId="20577"/>
          <ac:spMkLst>
            <pc:docMk/>
            <pc:sldMk cId="1360887" sldId="505"/>
            <ac:spMk id="93" creationId="{0980CEB4-50C7-4DDB-94F2-E4594F4D573B}"/>
          </ac:spMkLst>
        </pc:spChg>
        <pc:spChg chg="add del mod">
          <ac:chgData name="Rachel Ann Lillywhite" userId="b0fe8be1-696a-4457-8be9-cc32cc53ebc9" providerId="ADAL" clId="{51385698-4BBE-409A-9C80-788D3B88E29D}" dt="2022-02-25T13:59:26.216" v="3365" actId="478"/>
          <ac:spMkLst>
            <pc:docMk/>
            <pc:sldMk cId="1360887" sldId="505"/>
            <ac:spMk id="94" creationId="{1E400B49-15DC-4AE5-A511-13F983040DA3}"/>
          </ac:spMkLst>
        </pc:spChg>
        <pc:grpChg chg="add del mod">
          <ac:chgData name="Rachel Ann Lillywhite" userId="b0fe8be1-696a-4457-8be9-cc32cc53ebc9" providerId="ADAL" clId="{51385698-4BBE-409A-9C80-788D3B88E29D}" dt="2022-02-25T12:09:23.267" v="1274" actId="478"/>
          <ac:grpSpMkLst>
            <pc:docMk/>
            <pc:sldMk cId="1360887" sldId="505"/>
            <ac:grpSpMk id="2" creationId="{38E9A84C-145B-4CA4-B5BE-D1945A9C02B4}"/>
          </ac:grpSpMkLst>
        </pc:grpChg>
        <pc:grpChg chg="add del mod">
          <ac:chgData name="Rachel Ann Lillywhite" userId="b0fe8be1-696a-4457-8be9-cc32cc53ebc9" providerId="ADAL" clId="{51385698-4BBE-409A-9C80-788D3B88E29D}" dt="2022-02-25T12:30:31.310" v="1772" actId="165"/>
          <ac:grpSpMkLst>
            <pc:docMk/>
            <pc:sldMk cId="1360887" sldId="505"/>
            <ac:grpSpMk id="31" creationId="{AFB1B735-0D2C-4681-A5F9-2B7F40FF5C8D}"/>
          </ac:grpSpMkLst>
        </pc:grpChg>
        <pc:grpChg chg="add del mod">
          <ac:chgData name="Rachel Ann Lillywhite" userId="b0fe8be1-696a-4457-8be9-cc32cc53ebc9" providerId="ADAL" clId="{51385698-4BBE-409A-9C80-788D3B88E29D}" dt="2022-02-25T12:32:02.951" v="1822" actId="478"/>
          <ac:grpSpMkLst>
            <pc:docMk/>
            <pc:sldMk cId="1360887" sldId="505"/>
            <ac:grpSpMk id="32" creationId="{357B415B-B451-4F16-8E45-500D459E93DF}"/>
          </ac:grpSpMkLst>
        </pc:grpChg>
        <pc:grpChg chg="add del mod">
          <ac:chgData name="Rachel Ann Lillywhite" userId="b0fe8be1-696a-4457-8be9-cc32cc53ebc9" providerId="ADAL" clId="{51385698-4BBE-409A-9C80-788D3B88E29D}" dt="2022-02-25T12:33:14.686" v="1939" actId="478"/>
          <ac:grpSpMkLst>
            <pc:docMk/>
            <pc:sldMk cId="1360887" sldId="505"/>
            <ac:grpSpMk id="35" creationId="{768DA41C-EB60-4DFC-93E0-54EFB78A8AAD}"/>
          </ac:grpSpMkLst>
        </pc:grpChg>
        <pc:grpChg chg="add del mod">
          <ac:chgData name="Rachel Ann Lillywhite" userId="b0fe8be1-696a-4457-8be9-cc32cc53ebc9" providerId="ADAL" clId="{51385698-4BBE-409A-9C80-788D3B88E29D}" dt="2022-02-25T12:33:17.128" v="1940" actId="478"/>
          <ac:grpSpMkLst>
            <pc:docMk/>
            <pc:sldMk cId="1360887" sldId="505"/>
            <ac:grpSpMk id="38" creationId="{498AB5D9-5EC0-4482-A3B2-1F6F32093D0E}"/>
          </ac:grpSpMkLst>
        </pc:grpChg>
        <pc:grpChg chg="add del mod">
          <ac:chgData name="Rachel Ann Lillywhite" userId="b0fe8be1-696a-4457-8be9-cc32cc53ebc9" providerId="ADAL" clId="{51385698-4BBE-409A-9C80-788D3B88E29D}" dt="2022-02-25T12:33:23.858" v="1942" actId="478"/>
          <ac:grpSpMkLst>
            <pc:docMk/>
            <pc:sldMk cId="1360887" sldId="505"/>
            <ac:grpSpMk id="44" creationId="{4626D3BC-6DB4-42A5-A291-52D96A3404C3}"/>
          </ac:grpSpMkLst>
        </pc:grpChg>
        <pc:grpChg chg="add del mod">
          <ac:chgData name="Rachel Ann Lillywhite" userId="b0fe8be1-696a-4457-8be9-cc32cc53ebc9" providerId="ADAL" clId="{51385698-4BBE-409A-9C80-788D3B88E29D}" dt="2022-02-25T12:33:25.653" v="1943" actId="478"/>
          <ac:grpSpMkLst>
            <pc:docMk/>
            <pc:sldMk cId="1360887" sldId="505"/>
            <ac:grpSpMk id="47" creationId="{3F210A71-25F3-4CA8-8D4C-E508DF4C345A}"/>
          </ac:grpSpMkLst>
        </pc:grpChg>
        <pc:grpChg chg="add del mod">
          <ac:chgData name="Rachel Ann Lillywhite" userId="b0fe8be1-696a-4457-8be9-cc32cc53ebc9" providerId="ADAL" clId="{51385698-4BBE-409A-9C80-788D3B88E29D}" dt="2022-02-25T13:48:04.209" v="2935" actId="165"/>
          <ac:grpSpMkLst>
            <pc:docMk/>
            <pc:sldMk cId="1360887" sldId="505"/>
            <ac:grpSpMk id="55" creationId="{1FE8052C-4F4F-4C38-8C76-28860998899E}"/>
          </ac:grpSpMkLst>
        </pc:grpChg>
        <pc:grpChg chg="add del mod">
          <ac:chgData name="Rachel Ann Lillywhite" userId="b0fe8be1-696a-4457-8be9-cc32cc53ebc9" providerId="ADAL" clId="{51385698-4BBE-409A-9C80-788D3B88E29D}" dt="2022-02-25T13:48:15.569" v="2941" actId="165"/>
          <ac:grpSpMkLst>
            <pc:docMk/>
            <pc:sldMk cId="1360887" sldId="505"/>
            <ac:grpSpMk id="56" creationId="{596F29CC-1064-4409-9A4D-642FC7EADA6C}"/>
          </ac:grpSpMkLst>
        </pc:grpChg>
        <pc:grpChg chg="add del mod">
          <ac:chgData name="Rachel Ann Lillywhite" userId="b0fe8be1-696a-4457-8be9-cc32cc53ebc9" providerId="ADAL" clId="{51385698-4BBE-409A-9C80-788D3B88E29D}" dt="2022-02-25T13:48:26.926" v="2947" actId="165"/>
          <ac:grpSpMkLst>
            <pc:docMk/>
            <pc:sldMk cId="1360887" sldId="505"/>
            <ac:grpSpMk id="60" creationId="{E722E461-D863-48FF-A3F2-A7222924E1F6}"/>
          </ac:grpSpMkLst>
        </pc:grpChg>
        <pc:grpChg chg="add del mod">
          <ac:chgData name="Rachel Ann Lillywhite" userId="b0fe8be1-696a-4457-8be9-cc32cc53ebc9" providerId="ADAL" clId="{51385698-4BBE-409A-9C80-788D3B88E29D}" dt="2022-02-25T13:47:01.917" v="2895"/>
          <ac:grpSpMkLst>
            <pc:docMk/>
            <pc:sldMk cId="1360887" sldId="505"/>
            <ac:grpSpMk id="64" creationId="{15C60503-62D0-4A27-B4D2-9568EEB58033}"/>
          </ac:grpSpMkLst>
        </pc:grpChg>
        <pc:grpChg chg="add del mod">
          <ac:chgData name="Rachel Ann Lillywhite" userId="b0fe8be1-696a-4457-8be9-cc32cc53ebc9" providerId="ADAL" clId="{51385698-4BBE-409A-9C80-788D3B88E29D}" dt="2022-02-25T13:48:37.113" v="2953" actId="165"/>
          <ac:grpSpMkLst>
            <pc:docMk/>
            <pc:sldMk cId="1360887" sldId="505"/>
            <ac:grpSpMk id="68" creationId="{881F5200-B407-4A32-8C0E-E2853400DADF}"/>
          </ac:grpSpMkLst>
        </pc:grpChg>
        <pc:grpChg chg="add mod">
          <ac:chgData name="Rachel Ann Lillywhite" userId="b0fe8be1-696a-4457-8be9-cc32cc53ebc9" providerId="ADAL" clId="{51385698-4BBE-409A-9C80-788D3B88E29D}" dt="2022-02-25T13:54:54.318" v="3125" actId="1037"/>
          <ac:grpSpMkLst>
            <pc:docMk/>
            <pc:sldMk cId="1360887" sldId="505"/>
            <ac:grpSpMk id="73" creationId="{E9B819BB-2691-4A87-9EE6-EEDBDC3187A8}"/>
          </ac:grpSpMkLst>
        </pc:grpChg>
        <pc:grpChg chg="add del mod">
          <ac:chgData name="Rachel Ann Lillywhite" userId="b0fe8be1-696a-4457-8be9-cc32cc53ebc9" providerId="ADAL" clId="{51385698-4BBE-409A-9C80-788D3B88E29D}" dt="2022-02-25T13:52:56.680" v="3060" actId="165"/>
          <ac:grpSpMkLst>
            <pc:docMk/>
            <pc:sldMk cId="1360887" sldId="505"/>
            <ac:grpSpMk id="75" creationId="{A8C8D9C7-E974-4C39-B994-8B330EDFDC0A}"/>
          </ac:grpSpMkLst>
        </pc:grpChg>
        <pc:grpChg chg="add mod">
          <ac:chgData name="Rachel Ann Lillywhite" userId="b0fe8be1-696a-4457-8be9-cc32cc53ebc9" providerId="ADAL" clId="{51385698-4BBE-409A-9C80-788D3B88E29D}" dt="2022-02-25T13:54:54.318" v="3125" actId="1037"/>
          <ac:grpSpMkLst>
            <pc:docMk/>
            <pc:sldMk cId="1360887" sldId="505"/>
            <ac:grpSpMk id="78" creationId="{EE57C6BD-9F70-413D-804A-8BEBF2547DED}"/>
          </ac:grpSpMkLst>
        </pc:grpChg>
        <pc:grpChg chg="add mod">
          <ac:chgData name="Rachel Ann Lillywhite" userId="b0fe8be1-696a-4457-8be9-cc32cc53ebc9" providerId="ADAL" clId="{51385698-4BBE-409A-9C80-788D3B88E29D}" dt="2022-02-25T13:54:54.318" v="3125" actId="1037"/>
          <ac:grpSpMkLst>
            <pc:docMk/>
            <pc:sldMk cId="1360887" sldId="505"/>
            <ac:grpSpMk id="81" creationId="{C9592C3E-1296-4B4F-ACAB-0C31548DDC3B}"/>
          </ac:grpSpMkLst>
        </pc:grpChg>
        <pc:grpChg chg="add del mod">
          <ac:chgData name="Rachel Ann Lillywhite" userId="b0fe8be1-696a-4457-8be9-cc32cc53ebc9" providerId="ADAL" clId="{51385698-4BBE-409A-9C80-788D3B88E29D}" dt="2022-02-25T13:56:13.138" v="3201" actId="478"/>
          <ac:grpSpMkLst>
            <pc:docMk/>
            <pc:sldMk cId="1360887" sldId="505"/>
            <ac:grpSpMk id="86" creationId="{EC21726A-578D-487C-A1A5-6F68455969A4}"/>
          </ac:grpSpMkLst>
        </pc:grpChg>
        <pc:grpChg chg="add del mod">
          <ac:chgData name="Rachel Ann Lillywhite" userId="b0fe8be1-696a-4457-8be9-cc32cc53ebc9" providerId="ADAL" clId="{51385698-4BBE-409A-9C80-788D3B88E29D}" dt="2022-02-25T13:56:18.375" v="3203" actId="478"/>
          <ac:grpSpMkLst>
            <pc:docMk/>
            <pc:sldMk cId="1360887" sldId="505"/>
            <ac:grpSpMk id="89" creationId="{1FFDDDC8-51E1-4230-9E84-9A4D788CFF1D}"/>
          </ac:grpSpMkLst>
        </pc:grpChg>
        <pc:picChg chg="add del mod">
          <ac:chgData name="Rachel Ann Lillywhite" userId="b0fe8be1-696a-4457-8be9-cc32cc53ebc9" providerId="ADAL" clId="{51385698-4BBE-409A-9C80-788D3B88E29D}" dt="2022-02-25T12:16:26.830" v="1403" actId="478"/>
          <ac:picMkLst>
            <pc:docMk/>
            <pc:sldMk cId="1360887" sldId="505"/>
            <ac:picMk id="4" creationId="{31F1BB02-C1E2-471D-B574-64CEBEE84158}"/>
          </ac:picMkLst>
        </pc:picChg>
        <pc:picChg chg="add mod">
          <ac:chgData name="Rachel Ann Lillywhite" userId="b0fe8be1-696a-4457-8be9-cc32cc53ebc9" providerId="ADAL" clId="{51385698-4BBE-409A-9C80-788D3B88E29D}" dt="2022-02-25T14:25:12.550" v="3984" actId="1036"/>
          <ac:picMkLst>
            <pc:docMk/>
            <pc:sldMk cId="1360887" sldId="505"/>
            <ac:picMk id="14" creationId="{7ABC0475-3AA2-4AFC-8784-9EA8FE4E156B}"/>
          </ac:picMkLst>
        </pc:picChg>
        <pc:picChg chg="add del mod">
          <ac:chgData name="Rachel Ann Lillywhite" userId="b0fe8be1-696a-4457-8be9-cc32cc53ebc9" providerId="ADAL" clId="{51385698-4BBE-409A-9C80-788D3B88E29D}" dt="2022-02-25T12:35:45.438" v="1999" actId="478"/>
          <ac:picMkLst>
            <pc:docMk/>
            <pc:sldMk cId="1360887" sldId="505"/>
            <ac:picMk id="17" creationId="{3B1DC28C-18A0-4B0D-810F-E3DCA4620B01}"/>
          </ac:picMkLst>
        </pc:picChg>
        <pc:cxnChg chg="add del mod">
          <ac:chgData name="Rachel Ann Lillywhite" userId="b0fe8be1-696a-4457-8be9-cc32cc53ebc9" providerId="ADAL" clId="{51385698-4BBE-409A-9C80-788D3B88E29D}" dt="2022-02-25T12:24:26.836" v="1464" actId="478"/>
          <ac:cxnSpMkLst>
            <pc:docMk/>
            <pc:sldMk cId="1360887" sldId="505"/>
            <ac:cxnSpMk id="19" creationId="{C7048B8D-9E9A-45A5-883C-448AE32814B8}"/>
          </ac:cxnSpMkLst>
        </pc:cxnChg>
        <pc:cxnChg chg="add mod topLvl">
          <ac:chgData name="Rachel Ann Lillywhite" userId="b0fe8be1-696a-4457-8be9-cc32cc53ebc9" providerId="ADAL" clId="{51385698-4BBE-409A-9C80-788D3B88E29D}" dt="2022-02-25T13:54:54.318" v="3125" actId="1037"/>
          <ac:cxnSpMkLst>
            <pc:docMk/>
            <pc:sldMk cId="1360887" sldId="505"/>
            <ac:cxnSpMk id="20" creationId="{FA045803-9C63-4B98-9A99-347533100007}"/>
          </ac:cxnSpMkLst>
        </pc:cxnChg>
        <pc:cxnChg chg="add del mod">
          <ac:chgData name="Rachel Ann Lillywhite" userId="b0fe8be1-696a-4457-8be9-cc32cc53ebc9" providerId="ADAL" clId="{51385698-4BBE-409A-9C80-788D3B88E29D}" dt="2022-02-25T12:24:29.938" v="1465" actId="478"/>
          <ac:cxnSpMkLst>
            <pc:docMk/>
            <pc:sldMk cId="1360887" sldId="505"/>
            <ac:cxnSpMk id="21" creationId="{3AEC6433-1E88-4DED-87BE-E3F10C578E31}"/>
          </ac:cxnSpMkLst>
        </pc:cxnChg>
        <pc:cxnChg chg="add del mod">
          <ac:chgData name="Rachel Ann Lillywhite" userId="b0fe8be1-696a-4457-8be9-cc32cc53ebc9" providerId="ADAL" clId="{51385698-4BBE-409A-9C80-788D3B88E29D}" dt="2022-02-25T12:25:04.739" v="1490" actId="478"/>
          <ac:cxnSpMkLst>
            <pc:docMk/>
            <pc:sldMk cId="1360887" sldId="505"/>
            <ac:cxnSpMk id="22" creationId="{19E857DA-5042-4368-A00B-9BC2C4FC430F}"/>
          </ac:cxnSpMkLst>
        </pc:cxnChg>
        <pc:cxnChg chg="add del mod">
          <ac:chgData name="Rachel Ann Lillywhite" userId="b0fe8be1-696a-4457-8be9-cc32cc53ebc9" providerId="ADAL" clId="{51385698-4BBE-409A-9C80-788D3B88E29D}" dt="2022-02-25T12:25:08.371" v="1491" actId="478"/>
          <ac:cxnSpMkLst>
            <pc:docMk/>
            <pc:sldMk cId="1360887" sldId="505"/>
            <ac:cxnSpMk id="23" creationId="{CCAFE83D-BEB1-4123-94FC-D4EF7EE15264}"/>
          </ac:cxnSpMkLst>
        </pc:cxnChg>
        <pc:cxnChg chg="add del mod">
          <ac:chgData name="Rachel Ann Lillywhite" userId="b0fe8be1-696a-4457-8be9-cc32cc53ebc9" providerId="ADAL" clId="{51385698-4BBE-409A-9C80-788D3B88E29D}" dt="2022-02-25T12:25:10.810" v="1492" actId="478"/>
          <ac:cxnSpMkLst>
            <pc:docMk/>
            <pc:sldMk cId="1360887" sldId="505"/>
            <ac:cxnSpMk id="24" creationId="{7608857A-8E66-46B1-85BF-AED49F9E815F}"/>
          </ac:cxnSpMkLst>
        </pc:cxnChg>
        <pc:cxnChg chg="add del mod">
          <ac:chgData name="Rachel Ann Lillywhite" userId="b0fe8be1-696a-4457-8be9-cc32cc53ebc9" providerId="ADAL" clId="{51385698-4BBE-409A-9C80-788D3B88E29D}" dt="2022-02-25T12:25:13.117" v="1493" actId="478"/>
          <ac:cxnSpMkLst>
            <pc:docMk/>
            <pc:sldMk cId="1360887" sldId="505"/>
            <ac:cxnSpMk id="25" creationId="{C8CABF73-D32E-4C4C-862E-DBA93ED54D2A}"/>
          </ac:cxnSpMkLst>
        </pc:cxnChg>
        <pc:cxnChg chg="del mod topLvl">
          <ac:chgData name="Rachel Ann Lillywhite" userId="b0fe8be1-696a-4457-8be9-cc32cc53ebc9" providerId="ADAL" clId="{51385698-4BBE-409A-9C80-788D3B88E29D}" dt="2022-02-25T12:33:09.813" v="1938" actId="478"/>
          <ac:cxnSpMkLst>
            <pc:docMk/>
            <pc:sldMk cId="1360887" sldId="505"/>
            <ac:cxnSpMk id="33" creationId="{72808946-AC3D-4974-A2C6-6EA6FA1A6382}"/>
          </ac:cxnSpMkLst>
        </pc:cxnChg>
        <pc:cxnChg chg="mod">
          <ac:chgData name="Rachel Ann Lillywhite" userId="b0fe8be1-696a-4457-8be9-cc32cc53ebc9" providerId="ADAL" clId="{51385698-4BBE-409A-9C80-788D3B88E29D}" dt="2022-02-25T12:26:42.800" v="1574"/>
          <ac:cxnSpMkLst>
            <pc:docMk/>
            <pc:sldMk cId="1360887" sldId="505"/>
            <ac:cxnSpMk id="36" creationId="{43D96FD1-6C1D-492D-A7ED-AB486B2E22A6}"/>
          </ac:cxnSpMkLst>
        </pc:cxnChg>
        <pc:cxnChg chg="mod">
          <ac:chgData name="Rachel Ann Lillywhite" userId="b0fe8be1-696a-4457-8be9-cc32cc53ebc9" providerId="ADAL" clId="{51385698-4BBE-409A-9C80-788D3B88E29D}" dt="2022-02-25T12:27:11.667" v="1606"/>
          <ac:cxnSpMkLst>
            <pc:docMk/>
            <pc:sldMk cId="1360887" sldId="505"/>
            <ac:cxnSpMk id="39" creationId="{820EC962-B113-40CC-8290-73B55D9EAFF0}"/>
          </ac:cxnSpMkLst>
        </pc:cxnChg>
        <pc:cxnChg chg="mod">
          <ac:chgData name="Rachel Ann Lillywhite" userId="b0fe8be1-696a-4457-8be9-cc32cc53ebc9" providerId="ADAL" clId="{51385698-4BBE-409A-9C80-788D3B88E29D}" dt="2022-02-25T12:28:58.963" v="1703"/>
          <ac:cxnSpMkLst>
            <pc:docMk/>
            <pc:sldMk cId="1360887" sldId="505"/>
            <ac:cxnSpMk id="45" creationId="{7DE7A723-3778-41BB-AE17-2CA8D44C10D1}"/>
          </ac:cxnSpMkLst>
        </pc:cxnChg>
        <pc:cxnChg chg="mod">
          <ac:chgData name="Rachel Ann Lillywhite" userId="b0fe8be1-696a-4457-8be9-cc32cc53ebc9" providerId="ADAL" clId="{51385698-4BBE-409A-9C80-788D3B88E29D}" dt="2022-02-25T12:29:26.693" v="1747"/>
          <ac:cxnSpMkLst>
            <pc:docMk/>
            <pc:sldMk cId="1360887" sldId="505"/>
            <ac:cxnSpMk id="48" creationId="{106AAEAB-3E66-4B23-A884-8A3266077E66}"/>
          </ac:cxnSpMkLst>
        </pc:cxnChg>
        <pc:cxnChg chg="mod topLvl">
          <ac:chgData name="Rachel Ann Lillywhite" userId="b0fe8be1-696a-4457-8be9-cc32cc53ebc9" providerId="ADAL" clId="{51385698-4BBE-409A-9C80-788D3B88E29D}" dt="2022-02-25T13:54:54.318" v="3125" actId="1037"/>
          <ac:cxnSpMkLst>
            <pc:docMk/>
            <pc:sldMk cId="1360887" sldId="505"/>
            <ac:cxnSpMk id="57" creationId="{F6BEABEE-2A78-4292-8392-F6381E95F3FE}"/>
          </ac:cxnSpMkLst>
        </pc:cxnChg>
        <pc:cxnChg chg="mod topLvl">
          <ac:chgData name="Rachel Ann Lillywhite" userId="b0fe8be1-696a-4457-8be9-cc32cc53ebc9" providerId="ADAL" clId="{51385698-4BBE-409A-9C80-788D3B88E29D}" dt="2022-02-25T13:54:54.318" v="3125" actId="1037"/>
          <ac:cxnSpMkLst>
            <pc:docMk/>
            <pc:sldMk cId="1360887" sldId="505"/>
            <ac:cxnSpMk id="61" creationId="{989A6842-F811-415A-9818-B4ABC9082C91}"/>
          </ac:cxnSpMkLst>
        </pc:cxnChg>
        <pc:cxnChg chg="mod">
          <ac:chgData name="Rachel Ann Lillywhite" userId="b0fe8be1-696a-4457-8be9-cc32cc53ebc9" providerId="ADAL" clId="{51385698-4BBE-409A-9C80-788D3B88E29D}" dt="2022-02-25T13:46:56.102" v="2892"/>
          <ac:cxnSpMkLst>
            <pc:docMk/>
            <pc:sldMk cId="1360887" sldId="505"/>
            <ac:cxnSpMk id="65" creationId="{10850ACD-1666-48F0-9F26-DA4756440317}"/>
          </ac:cxnSpMkLst>
        </pc:cxnChg>
        <pc:cxnChg chg="mod topLvl">
          <ac:chgData name="Rachel Ann Lillywhite" userId="b0fe8be1-696a-4457-8be9-cc32cc53ebc9" providerId="ADAL" clId="{51385698-4BBE-409A-9C80-788D3B88E29D}" dt="2022-02-25T13:51:07.358" v="2987" actId="164"/>
          <ac:cxnSpMkLst>
            <pc:docMk/>
            <pc:sldMk cId="1360887" sldId="505"/>
            <ac:cxnSpMk id="69" creationId="{460664B2-B540-4382-92A4-8492B5C92750}"/>
          </ac:cxnSpMkLst>
        </pc:cxnChg>
        <pc:cxnChg chg="mod topLvl">
          <ac:chgData name="Rachel Ann Lillywhite" userId="b0fe8be1-696a-4457-8be9-cc32cc53ebc9" providerId="ADAL" clId="{51385698-4BBE-409A-9C80-788D3B88E29D}" dt="2022-02-25T13:54:54.318" v="3125" actId="1037"/>
          <ac:cxnSpMkLst>
            <pc:docMk/>
            <pc:sldMk cId="1360887" sldId="505"/>
            <ac:cxnSpMk id="76" creationId="{BE1FC0F9-2426-4058-BB81-ECAE3CD4A1A3}"/>
          </ac:cxnSpMkLst>
        </pc:cxnChg>
        <pc:cxnChg chg="mod">
          <ac:chgData name="Rachel Ann Lillywhite" userId="b0fe8be1-696a-4457-8be9-cc32cc53ebc9" providerId="ADAL" clId="{51385698-4BBE-409A-9C80-788D3B88E29D}" dt="2022-02-25T13:51:45.803" v="3001"/>
          <ac:cxnSpMkLst>
            <pc:docMk/>
            <pc:sldMk cId="1360887" sldId="505"/>
            <ac:cxnSpMk id="79" creationId="{505EA804-C0A4-47D1-B383-129DCDDB3116}"/>
          </ac:cxnSpMkLst>
        </pc:cxnChg>
        <pc:cxnChg chg="mod">
          <ac:chgData name="Rachel Ann Lillywhite" userId="b0fe8be1-696a-4457-8be9-cc32cc53ebc9" providerId="ADAL" clId="{51385698-4BBE-409A-9C80-788D3B88E29D}" dt="2022-02-25T13:53:10.225" v="3063"/>
          <ac:cxnSpMkLst>
            <pc:docMk/>
            <pc:sldMk cId="1360887" sldId="505"/>
            <ac:cxnSpMk id="82" creationId="{88656ECB-3D65-42AE-9726-953EF5C886B4}"/>
          </ac:cxnSpMkLst>
        </pc:cxnChg>
        <pc:cxnChg chg="mod">
          <ac:chgData name="Rachel Ann Lillywhite" userId="b0fe8be1-696a-4457-8be9-cc32cc53ebc9" providerId="ADAL" clId="{51385698-4BBE-409A-9C80-788D3B88E29D}" dt="2022-02-25T13:56:09.180" v="3199"/>
          <ac:cxnSpMkLst>
            <pc:docMk/>
            <pc:sldMk cId="1360887" sldId="505"/>
            <ac:cxnSpMk id="87" creationId="{5A4E9099-D8FF-412A-8322-91EEA80BDA5C}"/>
          </ac:cxnSpMkLst>
        </pc:cxnChg>
        <pc:cxnChg chg="mod">
          <ac:chgData name="Rachel Ann Lillywhite" userId="b0fe8be1-696a-4457-8be9-cc32cc53ebc9" providerId="ADAL" clId="{51385698-4BBE-409A-9C80-788D3B88E29D}" dt="2022-02-25T13:56:17.125" v="3202"/>
          <ac:cxnSpMkLst>
            <pc:docMk/>
            <pc:sldMk cId="1360887" sldId="505"/>
            <ac:cxnSpMk id="90" creationId="{3C1A8DE5-8852-4DAC-A54C-4FE1016AE0B0}"/>
          </ac:cxnSpMkLst>
        </pc:cxnChg>
      </pc:sldChg>
      <pc:sldChg chg="del">
        <pc:chgData name="Rachel Ann Lillywhite" userId="b0fe8be1-696a-4457-8be9-cc32cc53ebc9" providerId="ADAL" clId="{51385698-4BBE-409A-9C80-788D3B88E29D}" dt="2022-02-25T11:58:32.359" v="1025" actId="2696"/>
        <pc:sldMkLst>
          <pc:docMk/>
          <pc:sldMk cId="3159496993" sldId="505"/>
        </pc:sldMkLst>
      </pc:sldChg>
      <pc:sldChg chg="del">
        <pc:chgData name="Rachel Ann Lillywhite" userId="b0fe8be1-696a-4457-8be9-cc32cc53ebc9" providerId="ADAL" clId="{51385698-4BBE-409A-9C80-788D3B88E29D}" dt="2022-02-25T12:06:00.785" v="1116" actId="47"/>
        <pc:sldMkLst>
          <pc:docMk/>
          <pc:sldMk cId="1340365684" sldId="506"/>
        </pc:sldMkLst>
      </pc:sldChg>
      <pc:sldChg chg="del">
        <pc:chgData name="Rachel Ann Lillywhite" userId="b0fe8be1-696a-4457-8be9-cc32cc53ebc9" providerId="ADAL" clId="{51385698-4BBE-409A-9C80-788D3B88E29D}" dt="2022-02-25T12:06:00.785" v="1116" actId="47"/>
        <pc:sldMkLst>
          <pc:docMk/>
          <pc:sldMk cId="3350306790" sldId="507"/>
        </pc:sldMkLst>
      </pc:sldChg>
      <pc:sldChg chg="del">
        <pc:chgData name="Rachel Ann Lillywhite" userId="b0fe8be1-696a-4457-8be9-cc32cc53ebc9" providerId="ADAL" clId="{51385698-4BBE-409A-9C80-788D3B88E29D}" dt="2022-02-25T12:06:33.273" v="1118" actId="47"/>
        <pc:sldMkLst>
          <pc:docMk/>
          <pc:sldMk cId="3081357816" sldId="521"/>
        </pc:sldMkLst>
      </pc:sldChg>
      <pc:sldChg chg="del">
        <pc:chgData name="Rachel Ann Lillywhite" userId="b0fe8be1-696a-4457-8be9-cc32cc53ebc9" providerId="ADAL" clId="{51385698-4BBE-409A-9C80-788D3B88E29D}" dt="2022-02-25T12:06:27.215" v="1117" actId="47"/>
        <pc:sldMkLst>
          <pc:docMk/>
          <pc:sldMk cId="3064895427" sldId="524"/>
        </pc:sldMkLst>
      </pc:sldChg>
      <pc:sldChg chg="del">
        <pc:chgData name="Rachel Ann Lillywhite" userId="b0fe8be1-696a-4457-8be9-cc32cc53ebc9" providerId="ADAL" clId="{51385698-4BBE-409A-9C80-788D3B88E29D}" dt="2022-02-25T12:06:00.785" v="1116" actId="47"/>
        <pc:sldMkLst>
          <pc:docMk/>
          <pc:sldMk cId="3333156036" sldId="525"/>
        </pc:sldMkLst>
      </pc:sldChg>
      <pc:sldChg chg="del">
        <pc:chgData name="Rachel Ann Lillywhite" userId="b0fe8be1-696a-4457-8be9-cc32cc53ebc9" providerId="ADAL" clId="{51385698-4BBE-409A-9C80-788D3B88E29D}" dt="2022-02-25T12:06:00.785" v="1116" actId="47"/>
        <pc:sldMkLst>
          <pc:docMk/>
          <pc:sldMk cId="2081753005" sldId="535"/>
        </pc:sldMkLst>
      </pc:sldChg>
      <pc:sldChg chg="del">
        <pc:chgData name="Rachel Ann Lillywhite" userId="b0fe8be1-696a-4457-8be9-cc32cc53ebc9" providerId="ADAL" clId="{51385698-4BBE-409A-9C80-788D3B88E29D}" dt="2022-02-25T12:06:00.785" v="1116" actId="47"/>
        <pc:sldMkLst>
          <pc:docMk/>
          <pc:sldMk cId="2727231918" sldId="545"/>
        </pc:sldMkLst>
      </pc:sldChg>
      <pc:sldChg chg="del">
        <pc:chgData name="Rachel Ann Lillywhite" userId="b0fe8be1-696a-4457-8be9-cc32cc53ebc9" providerId="ADAL" clId="{51385698-4BBE-409A-9C80-788D3B88E29D}" dt="2022-02-25T12:06:00.785" v="1116" actId="47"/>
        <pc:sldMkLst>
          <pc:docMk/>
          <pc:sldMk cId="1272070535" sldId="546"/>
        </pc:sldMkLst>
      </pc:sldChg>
      <pc:sldChg chg="del">
        <pc:chgData name="Rachel Ann Lillywhite" userId="b0fe8be1-696a-4457-8be9-cc32cc53ebc9" providerId="ADAL" clId="{51385698-4BBE-409A-9C80-788D3B88E29D}" dt="2022-02-25T12:06:00.785" v="1116" actId="47"/>
        <pc:sldMkLst>
          <pc:docMk/>
          <pc:sldMk cId="2343934788" sldId="547"/>
        </pc:sldMkLst>
      </pc:sldChg>
      <pc:sldChg chg="modSp del mod">
        <pc:chgData name="Rachel Ann Lillywhite" userId="b0fe8be1-696a-4457-8be9-cc32cc53ebc9" providerId="ADAL" clId="{51385698-4BBE-409A-9C80-788D3B88E29D}" dt="2022-02-25T11:23:20.691" v="443" actId="47"/>
        <pc:sldMkLst>
          <pc:docMk/>
          <pc:sldMk cId="4247234853" sldId="548"/>
        </pc:sldMkLst>
        <pc:spChg chg="mod">
          <ac:chgData name="Rachel Ann Lillywhite" userId="b0fe8be1-696a-4457-8be9-cc32cc53ebc9" providerId="ADAL" clId="{51385698-4BBE-409A-9C80-788D3B88E29D}" dt="2022-02-25T09:58:15.504" v="323" actId="20577"/>
          <ac:spMkLst>
            <pc:docMk/>
            <pc:sldMk cId="4247234853" sldId="548"/>
            <ac:spMk id="8" creationId="{F6179A64-0787-48DA-88DC-8BB5760C74EB}"/>
          </ac:spMkLst>
        </pc:spChg>
        <pc:spChg chg="mod">
          <ac:chgData name="Rachel Ann Lillywhite" userId="b0fe8be1-696a-4457-8be9-cc32cc53ebc9" providerId="ADAL" clId="{51385698-4BBE-409A-9C80-788D3B88E29D}" dt="2022-02-25T09:58:20.305" v="324" actId="20577"/>
          <ac:spMkLst>
            <pc:docMk/>
            <pc:sldMk cId="4247234853" sldId="548"/>
            <ac:spMk id="32" creationId="{C371834B-9BD9-431C-A7F4-DF6F90B10CA2}"/>
          </ac:spMkLst>
        </pc:spChg>
      </pc:sldChg>
      <pc:sldChg chg="del">
        <pc:chgData name="Rachel Ann Lillywhite" userId="b0fe8be1-696a-4457-8be9-cc32cc53ebc9" providerId="ADAL" clId="{51385698-4BBE-409A-9C80-788D3B88E29D}" dt="2022-02-25T11:34:21.607" v="722" actId="47"/>
        <pc:sldMkLst>
          <pc:docMk/>
          <pc:sldMk cId="3649690299" sldId="552"/>
        </pc:sldMkLst>
      </pc:sldChg>
      <pc:sldChg chg="del">
        <pc:chgData name="Rachel Ann Lillywhite" userId="b0fe8be1-696a-4457-8be9-cc32cc53ebc9" providerId="ADAL" clId="{51385698-4BBE-409A-9C80-788D3B88E29D}" dt="2022-02-25T12:06:00.785" v="1116" actId="47"/>
        <pc:sldMkLst>
          <pc:docMk/>
          <pc:sldMk cId="1314674085" sldId="553"/>
        </pc:sldMkLst>
      </pc:sldChg>
      <pc:sldChg chg="addSp modSp new del">
        <pc:chgData name="Rachel Ann Lillywhite" userId="b0fe8be1-696a-4457-8be9-cc32cc53ebc9" providerId="ADAL" clId="{51385698-4BBE-409A-9C80-788D3B88E29D}" dt="2022-02-25T11:43:40.747" v="879" actId="47"/>
        <pc:sldMkLst>
          <pc:docMk/>
          <pc:sldMk cId="2401523916" sldId="554"/>
        </pc:sldMkLst>
        <pc:spChg chg="add mod">
          <ac:chgData name="Rachel Ann Lillywhite" userId="b0fe8be1-696a-4457-8be9-cc32cc53ebc9" providerId="ADAL" clId="{51385698-4BBE-409A-9C80-788D3B88E29D}" dt="2022-02-25T09:40:03.858" v="54"/>
          <ac:spMkLst>
            <pc:docMk/>
            <pc:sldMk cId="2401523916" sldId="554"/>
            <ac:spMk id="4" creationId="{6B07B4F5-33FF-469F-AFFB-0349C430433B}"/>
          </ac:spMkLst>
        </pc:spChg>
        <pc:spChg chg="add mod">
          <ac:chgData name="Rachel Ann Lillywhite" userId="b0fe8be1-696a-4457-8be9-cc32cc53ebc9" providerId="ADAL" clId="{51385698-4BBE-409A-9C80-788D3B88E29D}" dt="2022-02-25T09:40:03.858" v="54"/>
          <ac:spMkLst>
            <pc:docMk/>
            <pc:sldMk cId="2401523916" sldId="554"/>
            <ac:spMk id="5" creationId="{EA19BB19-BD97-4B70-9A67-D4DB8E03A179}"/>
          </ac:spMkLst>
        </pc:spChg>
        <pc:spChg chg="add mod">
          <ac:chgData name="Rachel Ann Lillywhite" userId="b0fe8be1-696a-4457-8be9-cc32cc53ebc9" providerId="ADAL" clId="{51385698-4BBE-409A-9C80-788D3B88E29D}" dt="2022-02-25T09:40:03.858" v="54"/>
          <ac:spMkLst>
            <pc:docMk/>
            <pc:sldMk cId="2401523916" sldId="554"/>
            <ac:spMk id="7" creationId="{D829ABB0-C68A-4094-BAD4-324A81B36700}"/>
          </ac:spMkLst>
        </pc:spChg>
        <pc:spChg chg="add mod">
          <ac:chgData name="Rachel Ann Lillywhite" userId="b0fe8be1-696a-4457-8be9-cc32cc53ebc9" providerId="ADAL" clId="{51385698-4BBE-409A-9C80-788D3B88E29D}" dt="2022-02-25T09:40:03.858" v="54"/>
          <ac:spMkLst>
            <pc:docMk/>
            <pc:sldMk cId="2401523916" sldId="554"/>
            <ac:spMk id="9" creationId="{F1ED44A7-065E-449B-B0E5-6C66245B6357}"/>
          </ac:spMkLst>
        </pc:spChg>
        <pc:spChg chg="add mod">
          <ac:chgData name="Rachel Ann Lillywhite" userId="b0fe8be1-696a-4457-8be9-cc32cc53ebc9" providerId="ADAL" clId="{51385698-4BBE-409A-9C80-788D3B88E29D}" dt="2022-02-25T09:40:03.858" v="54"/>
          <ac:spMkLst>
            <pc:docMk/>
            <pc:sldMk cId="2401523916" sldId="554"/>
            <ac:spMk id="10" creationId="{6F59DCAE-0E11-4AE9-9064-3352A26FE353}"/>
          </ac:spMkLst>
        </pc:spChg>
        <pc:picChg chg="add mod">
          <ac:chgData name="Rachel Ann Lillywhite" userId="b0fe8be1-696a-4457-8be9-cc32cc53ebc9" providerId="ADAL" clId="{51385698-4BBE-409A-9C80-788D3B88E29D}" dt="2022-02-25T09:40:03.858" v="54"/>
          <ac:picMkLst>
            <pc:docMk/>
            <pc:sldMk cId="2401523916" sldId="554"/>
            <ac:picMk id="6" creationId="{28FB5D2B-16D1-4D6C-89F5-691F184346CB}"/>
          </ac:picMkLst>
        </pc:picChg>
        <pc:picChg chg="add mod">
          <ac:chgData name="Rachel Ann Lillywhite" userId="b0fe8be1-696a-4457-8be9-cc32cc53ebc9" providerId="ADAL" clId="{51385698-4BBE-409A-9C80-788D3B88E29D}" dt="2022-02-25T09:40:03.858" v="54"/>
          <ac:picMkLst>
            <pc:docMk/>
            <pc:sldMk cId="2401523916" sldId="554"/>
            <ac:picMk id="8" creationId="{986AA8C3-02A3-4CB4-AF27-D1B2568BBDB9}"/>
          </ac:picMkLst>
        </pc:picChg>
      </pc:sldChg>
      <pc:sldChg chg="addSp modSp new mod ord">
        <pc:chgData name="Rachel Ann Lillywhite" userId="b0fe8be1-696a-4457-8be9-cc32cc53ebc9" providerId="ADAL" clId="{51385698-4BBE-409A-9C80-788D3B88E29D}" dt="2022-02-28T16:21:19.360" v="4698" actId="255"/>
        <pc:sldMkLst>
          <pc:docMk/>
          <pc:sldMk cId="4013722075" sldId="555"/>
        </pc:sldMkLst>
        <pc:spChg chg="add mod">
          <ac:chgData name="Rachel Ann Lillywhite" userId="b0fe8be1-696a-4457-8be9-cc32cc53ebc9" providerId="ADAL" clId="{51385698-4BBE-409A-9C80-788D3B88E29D}" dt="2022-02-25T10:00:10.830" v="326"/>
          <ac:spMkLst>
            <pc:docMk/>
            <pc:sldMk cId="4013722075" sldId="555"/>
            <ac:spMk id="4" creationId="{9F5B57D3-2803-414F-B688-0CB6A10435C3}"/>
          </ac:spMkLst>
        </pc:spChg>
        <pc:spChg chg="add mod">
          <ac:chgData name="Rachel Ann Lillywhite" userId="b0fe8be1-696a-4457-8be9-cc32cc53ebc9" providerId="ADAL" clId="{51385698-4BBE-409A-9C80-788D3B88E29D}" dt="2022-02-25T10:00:10.830" v="326"/>
          <ac:spMkLst>
            <pc:docMk/>
            <pc:sldMk cId="4013722075" sldId="555"/>
            <ac:spMk id="5" creationId="{5FECA4BB-C4A1-4CA2-9144-069CD5B12A65}"/>
          </ac:spMkLst>
        </pc:spChg>
        <pc:spChg chg="add mod">
          <ac:chgData name="Rachel Ann Lillywhite" userId="b0fe8be1-696a-4457-8be9-cc32cc53ebc9" providerId="ADAL" clId="{51385698-4BBE-409A-9C80-788D3B88E29D}" dt="2022-02-28T16:21:19.360" v="4698" actId="255"/>
          <ac:spMkLst>
            <pc:docMk/>
            <pc:sldMk cId="4013722075" sldId="555"/>
            <ac:spMk id="6" creationId="{1F17749B-A6CE-4058-A392-DA38DA3ADD95}"/>
          </ac:spMkLst>
        </pc:spChg>
        <pc:spChg chg="add mod">
          <ac:chgData name="Rachel Ann Lillywhite" userId="b0fe8be1-696a-4457-8be9-cc32cc53ebc9" providerId="ADAL" clId="{51385698-4BBE-409A-9C80-788D3B88E29D}" dt="2022-02-25T10:00:10.830" v="326"/>
          <ac:spMkLst>
            <pc:docMk/>
            <pc:sldMk cId="4013722075" sldId="555"/>
            <ac:spMk id="7" creationId="{37F76B53-FAA5-4818-B7E7-6244304CEF51}"/>
          </ac:spMkLst>
        </pc:spChg>
        <pc:spChg chg="add mod">
          <ac:chgData name="Rachel Ann Lillywhite" userId="b0fe8be1-696a-4457-8be9-cc32cc53ebc9" providerId="ADAL" clId="{51385698-4BBE-409A-9C80-788D3B88E29D}" dt="2022-02-25T10:00:10.830" v="326"/>
          <ac:spMkLst>
            <pc:docMk/>
            <pc:sldMk cId="4013722075" sldId="555"/>
            <ac:spMk id="8" creationId="{531EDF38-C1B0-4FC9-806E-F116AFB725AF}"/>
          </ac:spMkLst>
        </pc:spChg>
        <pc:spChg chg="add mod">
          <ac:chgData name="Rachel Ann Lillywhite" userId="b0fe8be1-696a-4457-8be9-cc32cc53ebc9" providerId="ADAL" clId="{51385698-4BBE-409A-9C80-788D3B88E29D}" dt="2022-02-25T11:42:31.212" v="868" actId="1037"/>
          <ac:spMkLst>
            <pc:docMk/>
            <pc:sldMk cId="4013722075" sldId="555"/>
            <ac:spMk id="9" creationId="{578552B0-DC7C-467D-9A90-A2429F4CAEC7}"/>
          </ac:spMkLst>
        </pc:spChg>
        <pc:spChg chg="add mod">
          <ac:chgData name="Rachel Ann Lillywhite" userId="b0fe8be1-696a-4457-8be9-cc32cc53ebc9" providerId="ADAL" clId="{51385698-4BBE-409A-9C80-788D3B88E29D}" dt="2022-02-25T10:00:10.830" v="326"/>
          <ac:spMkLst>
            <pc:docMk/>
            <pc:sldMk cId="4013722075" sldId="555"/>
            <ac:spMk id="10" creationId="{B689E946-C527-4C32-A218-93F317A64B2D}"/>
          </ac:spMkLst>
        </pc:spChg>
      </pc:sldChg>
      <pc:sldChg chg="addSp modSp add mod">
        <pc:chgData name="Rachel Ann Lillywhite" userId="b0fe8be1-696a-4457-8be9-cc32cc53ebc9" providerId="ADAL" clId="{51385698-4BBE-409A-9C80-788D3B88E29D}" dt="2022-02-28T16:34:02.480" v="4859" actId="1036"/>
        <pc:sldMkLst>
          <pc:docMk/>
          <pc:sldMk cId="2886923238" sldId="556"/>
        </pc:sldMkLst>
        <pc:spChg chg="mod">
          <ac:chgData name="Rachel Ann Lillywhite" userId="b0fe8be1-696a-4457-8be9-cc32cc53ebc9" providerId="ADAL" clId="{51385698-4BBE-409A-9C80-788D3B88E29D}" dt="2022-02-28T16:32:51.701" v="4820" actId="20577"/>
          <ac:spMkLst>
            <pc:docMk/>
            <pc:sldMk cId="2886923238" sldId="556"/>
            <ac:spMk id="8" creationId="{F6179A64-0787-48DA-88DC-8BB5760C74EB}"/>
          </ac:spMkLst>
        </pc:spChg>
        <pc:spChg chg="mod">
          <ac:chgData name="Rachel Ann Lillywhite" userId="b0fe8be1-696a-4457-8be9-cc32cc53ebc9" providerId="ADAL" clId="{51385698-4BBE-409A-9C80-788D3B88E29D}" dt="2022-02-28T16:33:42.622" v="4852" actId="1076"/>
          <ac:spMkLst>
            <pc:docMk/>
            <pc:sldMk cId="2886923238" sldId="556"/>
            <ac:spMk id="13" creationId="{C077EC3C-C38E-4802-BDC6-8693A4B5B927}"/>
          </ac:spMkLst>
        </pc:spChg>
        <pc:spChg chg="mod">
          <ac:chgData name="Rachel Ann Lillywhite" userId="b0fe8be1-696a-4457-8be9-cc32cc53ebc9" providerId="ADAL" clId="{51385698-4BBE-409A-9C80-788D3B88E29D}" dt="2022-02-25T14:05:06.617" v="3519" actId="1076"/>
          <ac:spMkLst>
            <pc:docMk/>
            <pc:sldMk cId="2886923238" sldId="556"/>
            <ac:spMk id="16" creationId="{A920C91C-647C-478A-9F64-4A2ADB5D54E8}"/>
          </ac:spMkLst>
        </pc:spChg>
        <pc:spChg chg="mod">
          <ac:chgData name="Rachel Ann Lillywhite" userId="b0fe8be1-696a-4457-8be9-cc32cc53ebc9" providerId="ADAL" clId="{51385698-4BBE-409A-9C80-788D3B88E29D}" dt="2022-02-25T14:48:19.214" v="4422" actId="20577"/>
          <ac:spMkLst>
            <pc:docMk/>
            <pc:sldMk cId="2886923238" sldId="556"/>
            <ac:spMk id="21" creationId="{0530D7CC-692E-4371-8B09-46F5D856D02C}"/>
          </ac:spMkLst>
        </pc:spChg>
        <pc:spChg chg="mod">
          <ac:chgData name="Rachel Ann Lillywhite" userId="b0fe8be1-696a-4457-8be9-cc32cc53ebc9" providerId="ADAL" clId="{51385698-4BBE-409A-9C80-788D3B88E29D}" dt="2022-02-25T17:24:28.372" v="4614" actId="207"/>
          <ac:spMkLst>
            <pc:docMk/>
            <pc:sldMk cId="2886923238" sldId="556"/>
            <ac:spMk id="23" creationId="{B6E7F59E-21C9-49F9-8483-59F5AA335E36}"/>
          </ac:spMkLst>
        </pc:spChg>
        <pc:spChg chg="mod">
          <ac:chgData name="Rachel Ann Lillywhite" userId="b0fe8be1-696a-4457-8be9-cc32cc53ebc9" providerId="ADAL" clId="{51385698-4BBE-409A-9C80-788D3B88E29D}" dt="2022-02-28T16:34:02.480" v="4859" actId="1036"/>
          <ac:spMkLst>
            <pc:docMk/>
            <pc:sldMk cId="2886923238" sldId="556"/>
            <ac:spMk id="25" creationId="{8EFF8D1A-9B98-4167-9F7C-410D62B9E418}"/>
          </ac:spMkLst>
        </pc:spChg>
        <pc:picChg chg="add mod">
          <ac:chgData name="Rachel Ann Lillywhite" userId="b0fe8be1-696a-4457-8be9-cc32cc53ebc9" providerId="ADAL" clId="{51385698-4BBE-409A-9C80-788D3B88E29D}" dt="2022-02-25T14:56:52.669" v="4516" actId="1076"/>
          <ac:picMkLst>
            <pc:docMk/>
            <pc:sldMk cId="2886923238" sldId="556"/>
            <ac:picMk id="6" creationId="{3C64E91E-BC7C-428C-9759-C2535FC90BEC}"/>
          </ac:picMkLst>
        </pc:picChg>
      </pc:sldChg>
      <pc:sldMasterChg chg="delSldLayout">
        <pc:chgData name="Rachel Ann Lillywhite" userId="b0fe8be1-696a-4457-8be9-cc32cc53ebc9" providerId="ADAL" clId="{51385698-4BBE-409A-9C80-788D3B88E29D}" dt="2022-02-25T12:06:00.785" v="1116" actId="47"/>
        <pc:sldMasterMkLst>
          <pc:docMk/>
          <pc:sldMasterMk cId="0" sldId="2147483648"/>
        </pc:sldMasterMkLst>
        <pc:sldLayoutChg chg="del">
          <pc:chgData name="Rachel Ann Lillywhite" userId="b0fe8be1-696a-4457-8be9-cc32cc53ebc9" providerId="ADAL" clId="{51385698-4BBE-409A-9C80-788D3B88E29D}" dt="2022-02-25T12:06:00.785" v="1116" actId="47"/>
          <pc:sldLayoutMkLst>
            <pc:docMk/>
            <pc:sldMasterMk cId="0" sldId="2147483648"/>
            <pc:sldLayoutMk cId="0" sldId="2147483650"/>
          </pc:sldLayoutMkLst>
        </pc:sldLayoutChg>
      </pc:sldMasterChg>
    </pc:docChg>
  </pc:docChgLst>
  <pc:docChgLst>
    <pc:chgData name="Rachel Ann Lillywhite" userId="b0fe8be1-696a-4457-8be9-cc32cc53ebc9" providerId="ADAL" clId="{9562510F-318F-4CA2-B4C0-E3F512FD4C61}"/>
    <pc:docChg chg="undo custSel addSld delSld modSld sldOrd modNotesMaster">
      <pc:chgData name="Rachel Ann Lillywhite" userId="b0fe8be1-696a-4457-8be9-cc32cc53ebc9" providerId="ADAL" clId="{9562510F-318F-4CA2-B4C0-E3F512FD4C61}" dt="2022-03-17T15:56:35.393" v="1125" actId="20577"/>
      <pc:docMkLst>
        <pc:docMk/>
      </pc:docMkLst>
      <pc:sldChg chg="modNotes">
        <pc:chgData name="Rachel Ann Lillywhite" userId="b0fe8be1-696a-4457-8be9-cc32cc53ebc9" providerId="ADAL" clId="{9562510F-318F-4CA2-B4C0-E3F512FD4C61}" dt="2022-03-11T09:24:44.456" v="932"/>
        <pc:sldMkLst>
          <pc:docMk/>
          <pc:sldMk cId="0" sldId="256"/>
        </pc:sldMkLst>
      </pc:sldChg>
      <pc:sldChg chg="modSp mod modNotes">
        <pc:chgData name="Rachel Ann Lillywhite" userId="b0fe8be1-696a-4457-8be9-cc32cc53ebc9" providerId="ADAL" clId="{9562510F-318F-4CA2-B4C0-E3F512FD4C61}" dt="2022-03-11T14:23:58.319" v="1000" actId="313"/>
        <pc:sldMkLst>
          <pc:docMk/>
          <pc:sldMk cId="1837298719" sldId="295"/>
        </pc:sldMkLst>
        <pc:spChg chg="mod">
          <ac:chgData name="Rachel Ann Lillywhite" userId="b0fe8be1-696a-4457-8be9-cc32cc53ebc9" providerId="ADAL" clId="{9562510F-318F-4CA2-B4C0-E3F512FD4C61}" dt="2022-03-07T13:54:50.856" v="551" actId="20577"/>
          <ac:spMkLst>
            <pc:docMk/>
            <pc:sldMk cId="1837298719" sldId="295"/>
            <ac:spMk id="2" creationId="{020F4C6A-4AF7-4BCA-BF88-D8A4A094098E}"/>
          </ac:spMkLst>
        </pc:spChg>
        <pc:spChg chg="mod">
          <ac:chgData name="Rachel Ann Lillywhite" userId="b0fe8be1-696a-4457-8be9-cc32cc53ebc9" providerId="ADAL" clId="{9562510F-318F-4CA2-B4C0-E3F512FD4C61}" dt="2022-03-11T14:23:58.319" v="1000" actId="313"/>
          <ac:spMkLst>
            <pc:docMk/>
            <pc:sldMk cId="1837298719" sldId="295"/>
            <ac:spMk id="4" creationId="{00000000-0000-0000-0000-000000000000}"/>
          </ac:spMkLst>
        </pc:spChg>
        <pc:spChg chg="mod">
          <ac:chgData name="Rachel Ann Lillywhite" userId="b0fe8be1-696a-4457-8be9-cc32cc53ebc9" providerId="ADAL" clId="{9562510F-318F-4CA2-B4C0-E3F512FD4C61}" dt="2022-03-11T11:48:18.459" v="985" actId="207"/>
          <ac:spMkLst>
            <pc:docMk/>
            <pc:sldMk cId="1837298719" sldId="295"/>
            <ac:spMk id="10" creationId="{3980E7EE-2DD9-44D3-ACCB-31181616762A}"/>
          </ac:spMkLst>
        </pc:spChg>
        <pc:spChg chg="mod">
          <ac:chgData name="Rachel Ann Lillywhite" userId="b0fe8be1-696a-4457-8be9-cc32cc53ebc9" providerId="ADAL" clId="{9562510F-318F-4CA2-B4C0-E3F512FD4C61}" dt="2022-03-11T11:48:27.782" v="987" actId="207"/>
          <ac:spMkLst>
            <pc:docMk/>
            <pc:sldMk cId="1837298719" sldId="295"/>
            <ac:spMk id="12" creationId="{05985FF4-BBA0-4319-ADF2-5CBD68B04C69}"/>
          </ac:spMkLst>
        </pc:spChg>
      </pc:sldChg>
      <pc:sldChg chg="addSp delSp modSp del mod">
        <pc:chgData name="Rachel Ann Lillywhite" userId="b0fe8be1-696a-4457-8be9-cc32cc53ebc9" providerId="ADAL" clId="{9562510F-318F-4CA2-B4C0-E3F512FD4C61}" dt="2022-03-04T15:13:57.827" v="409" actId="47"/>
        <pc:sldMkLst>
          <pc:docMk/>
          <pc:sldMk cId="3595196504" sldId="301"/>
        </pc:sldMkLst>
        <pc:spChg chg="add mod">
          <ac:chgData name="Rachel Ann Lillywhite" userId="b0fe8be1-696a-4457-8be9-cc32cc53ebc9" providerId="ADAL" clId="{9562510F-318F-4CA2-B4C0-E3F512FD4C61}" dt="2022-03-04T14:49:32.974" v="291" actId="2711"/>
          <ac:spMkLst>
            <pc:docMk/>
            <pc:sldMk cId="3595196504" sldId="301"/>
            <ac:spMk id="2" creationId="{35B3023D-1FD0-4747-8BDB-8AF2A6F478F2}"/>
          </ac:spMkLst>
        </pc:spChg>
        <pc:spChg chg="del mod">
          <ac:chgData name="Rachel Ann Lillywhite" userId="b0fe8be1-696a-4457-8be9-cc32cc53ebc9" providerId="ADAL" clId="{9562510F-318F-4CA2-B4C0-E3F512FD4C61}" dt="2022-03-04T14:47:20.579" v="258" actId="478"/>
          <ac:spMkLst>
            <pc:docMk/>
            <pc:sldMk cId="3595196504" sldId="301"/>
            <ac:spMk id="8" creationId="{AA001346-50D1-4355-8FB6-9BBD2ACB0616}"/>
          </ac:spMkLst>
        </pc:spChg>
        <pc:spChg chg="mod">
          <ac:chgData name="Rachel Ann Lillywhite" userId="b0fe8be1-696a-4457-8be9-cc32cc53ebc9" providerId="ADAL" clId="{9562510F-318F-4CA2-B4C0-E3F512FD4C61}" dt="2022-03-04T14:49:01.395" v="288" actId="1036"/>
          <ac:spMkLst>
            <pc:docMk/>
            <pc:sldMk cId="3595196504" sldId="301"/>
            <ac:spMk id="10" creationId="{86445C83-6DB5-4371-AC47-D04496BE8F08}"/>
          </ac:spMkLst>
        </pc:spChg>
        <pc:spChg chg="mod">
          <ac:chgData name="Rachel Ann Lillywhite" userId="b0fe8be1-696a-4457-8be9-cc32cc53ebc9" providerId="ADAL" clId="{9562510F-318F-4CA2-B4C0-E3F512FD4C61}" dt="2022-03-04T11:31:25.130" v="221" actId="1035"/>
          <ac:spMkLst>
            <pc:docMk/>
            <pc:sldMk cId="3595196504" sldId="301"/>
            <ac:spMk id="11" creationId="{9C9C5C6B-CF32-493D-A3BB-65ACCE0BFA7F}"/>
          </ac:spMkLst>
        </pc:spChg>
        <pc:spChg chg="mod">
          <ac:chgData name="Rachel Ann Lillywhite" userId="b0fe8be1-696a-4457-8be9-cc32cc53ebc9" providerId="ADAL" clId="{9562510F-318F-4CA2-B4C0-E3F512FD4C61}" dt="2022-03-04T11:31:25.130" v="221" actId="1035"/>
          <ac:spMkLst>
            <pc:docMk/>
            <pc:sldMk cId="3595196504" sldId="301"/>
            <ac:spMk id="13" creationId="{4434AEFA-4C4E-4A56-B238-889997FFD897}"/>
          </ac:spMkLst>
        </pc:spChg>
        <pc:spChg chg="mod">
          <ac:chgData name="Rachel Ann Lillywhite" userId="b0fe8be1-696a-4457-8be9-cc32cc53ebc9" providerId="ADAL" clId="{9562510F-318F-4CA2-B4C0-E3F512FD4C61}" dt="2022-03-04T14:49:01.395" v="288" actId="1036"/>
          <ac:spMkLst>
            <pc:docMk/>
            <pc:sldMk cId="3595196504" sldId="301"/>
            <ac:spMk id="17" creationId="{7A83B092-4D41-4327-A8C0-1391B3E1E88A}"/>
          </ac:spMkLst>
        </pc:spChg>
        <pc:spChg chg="mod">
          <ac:chgData name="Rachel Ann Lillywhite" userId="b0fe8be1-696a-4457-8be9-cc32cc53ebc9" providerId="ADAL" clId="{9562510F-318F-4CA2-B4C0-E3F512FD4C61}" dt="2022-03-04T11:31:25.130" v="221" actId="1035"/>
          <ac:spMkLst>
            <pc:docMk/>
            <pc:sldMk cId="3595196504" sldId="301"/>
            <ac:spMk id="18" creationId="{3C5E3886-A702-4B70-B88D-1CA06FDBE09F}"/>
          </ac:spMkLst>
        </pc:spChg>
        <pc:spChg chg="add mod">
          <ac:chgData name="Rachel Ann Lillywhite" userId="b0fe8be1-696a-4457-8be9-cc32cc53ebc9" providerId="ADAL" clId="{9562510F-318F-4CA2-B4C0-E3F512FD4C61}" dt="2022-03-04T14:46:56.103" v="236" actId="14100"/>
          <ac:spMkLst>
            <pc:docMk/>
            <pc:sldMk cId="3595196504" sldId="301"/>
            <ac:spMk id="21" creationId="{5539AECA-25BB-48CA-B6C6-5A5F1A7B65F5}"/>
          </ac:spMkLst>
        </pc:spChg>
        <pc:graphicFrameChg chg="add del mod modGraphic">
          <ac:chgData name="Rachel Ann Lillywhite" userId="b0fe8be1-696a-4457-8be9-cc32cc53ebc9" providerId="ADAL" clId="{9562510F-318F-4CA2-B4C0-E3F512FD4C61}" dt="2022-03-04T14:48:08.169" v="271" actId="478"/>
          <ac:graphicFrameMkLst>
            <pc:docMk/>
            <pc:sldMk cId="3595196504" sldId="301"/>
            <ac:graphicFrameMk id="20" creationId="{C1E7B3E5-7471-4095-9316-80735D27BC46}"/>
          </ac:graphicFrameMkLst>
        </pc:graphicFrameChg>
      </pc:sldChg>
      <pc:sldChg chg="addSp delSp modSp mod modAnim modNotes">
        <pc:chgData name="Rachel Ann Lillywhite" userId="b0fe8be1-696a-4457-8be9-cc32cc53ebc9" providerId="ADAL" clId="{9562510F-318F-4CA2-B4C0-E3F512FD4C61}" dt="2022-03-11T09:28:21.354" v="948" actId="255"/>
        <pc:sldMkLst>
          <pc:docMk/>
          <pc:sldMk cId="1855179390" sldId="314"/>
        </pc:sldMkLst>
        <pc:spChg chg="mod">
          <ac:chgData name="Rachel Ann Lillywhite" userId="b0fe8be1-696a-4457-8be9-cc32cc53ebc9" providerId="ADAL" clId="{9562510F-318F-4CA2-B4C0-E3F512FD4C61}" dt="2022-03-11T09:28:21.354" v="948" actId="255"/>
          <ac:spMkLst>
            <pc:docMk/>
            <pc:sldMk cId="1855179390" sldId="314"/>
            <ac:spMk id="4" creationId="{00000000-0000-0000-0000-000000000000}"/>
          </ac:spMkLst>
        </pc:spChg>
        <pc:spChg chg="add mod">
          <ac:chgData name="Rachel Ann Lillywhite" userId="b0fe8be1-696a-4457-8be9-cc32cc53ebc9" providerId="ADAL" clId="{9562510F-318F-4CA2-B4C0-E3F512FD4C61}" dt="2022-03-04T15:22:59.091" v="500" actId="1076"/>
          <ac:spMkLst>
            <pc:docMk/>
            <pc:sldMk cId="1855179390" sldId="314"/>
            <ac:spMk id="7" creationId="{5DB5A5B2-4130-42A6-A026-59ED3C01E942}"/>
          </ac:spMkLst>
        </pc:spChg>
        <pc:spChg chg="mod">
          <ac:chgData name="Rachel Ann Lillywhite" userId="b0fe8be1-696a-4457-8be9-cc32cc53ebc9" providerId="ADAL" clId="{9562510F-318F-4CA2-B4C0-E3F512FD4C61}" dt="2022-03-07T13:51:45.121" v="528" actId="14100"/>
          <ac:spMkLst>
            <pc:docMk/>
            <pc:sldMk cId="1855179390" sldId="314"/>
            <ac:spMk id="10" creationId="{279D5A9D-5855-45F3-B908-6EC87F341E6A}"/>
          </ac:spMkLst>
        </pc:spChg>
        <pc:spChg chg="add mod">
          <ac:chgData name="Rachel Ann Lillywhite" userId="b0fe8be1-696a-4457-8be9-cc32cc53ebc9" providerId="ADAL" clId="{9562510F-318F-4CA2-B4C0-E3F512FD4C61}" dt="2022-03-08T10:50:42.154" v="931" actId="14100"/>
          <ac:spMkLst>
            <pc:docMk/>
            <pc:sldMk cId="1855179390" sldId="314"/>
            <ac:spMk id="12" creationId="{D8A7490F-5C0C-4D44-93D3-1421E7F8BC82}"/>
          </ac:spMkLst>
        </pc:spChg>
        <pc:graphicFrameChg chg="add del modGraphic">
          <ac:chgData name="Rachel Ann Lillywhite" userId="b0fe8be1-696a-4457-8be9-cc32cc53ebc9" providerId="ADAL" clId="{9562510F-318F-4CA2-B4C0-E3F512FD4C61}" dt="2022-03-07T13:49:24.586" v="517" actId="478"/>
          <ac:graphicFrameMkLst>
            <pc:docMk/>
            <pc:sldMk cId="1855179390" sldId="314"/>
            <ac:graphicFrameMk id="3" creationId="{8FCBBE65-8341-4972-83D8-D69AB2D16096}"/>
          </ac:graphicFrameMkLst>
        </pc:graphicFrameChg>
        <pc:picChg chg="del mod">
          <ac:chgData name="Rachel Ann Lillywhite" userId="b0fe8be1-696a-4457-8be9-cc32cc53ebc9" providerId="ADAL" clId="{9562510F-318F-4CA2-B4C0-E3F512FD4C61}" dt="2022-03-07T13:49:26.618" v="519" actId="478"/>
          <ac:picMkLst>
            <pc:docMk/>
            <pc:sldMk cId="1855179390" sldId="314"/>
            <ac:picMk id="5" creationId="{BB66760D-D671-4719-BEB9-4AA6FE95A169}"/>
          </ac:picMkLst>
        </pc:picChg>
        <pc:picChg chg="add mod">
          <ac:chgData name="Rachel Ann Lillywhite" userId="b0fe8be1-696a-4457-8be9-cc32cc53ebc9" providerId="ADAL" clId="{9562510F-318F-4CA2-B4C0-E3F512FD4C61}" dt="2022-03-07T13:53:46.538" v="533" actId="1076"/>
          <ac:picMkLst>
            <pc:docMk/>
            <pc:sldMk cId="1855179390" sldId="314"/>
            <ac:picMk id="9" creationId="{B59612E6-3808-49B8-9833-756D7B208B53}"/>
          </ac:picMkLst>
        </pc:picChg>
      </pc:sldChg>
      <pc:sldChg chg="modSp mod">
        <pc:chgData name="Rachel Ann Lillywhite" userId="b0fe8be1-696a-4457-8be9-cc32cc53ebc9" providerId="ADAL" clId="{9562510F-318F-4CA2-B4C0-E3F512FD4C61}" dt="2022-03-17T15:56:35.393" v="1125" actId="20577"/>
        <pc:sldMkLst>
          <pc:docMk/>
          <pc:sldMk cId="3481815990" sldId="315"/>
        </pc:sldMkLst>
        <pc:spChg chg="mod">
          <ac:chgData name="Rachel Ann Lillywhite" userId="b0fe8be1-696a-4457-8be9-cc32cc53ebc9" providerId="ADAL" clId="{9562510F-318F-4CA2-B4C0-E3F512FD4C61}" dt="2022-03-11T09:28:40.912" v="952" actId="14100"/>
          <ac:spMkLst>
            <pc:docMk/>
            <pc:sldMk cId="3481815990" sldId="315"/>
            <ac:spMk id="11" creationId="{BE98A360-4971-4CCC-BD1D-84785F72E047}"/>
          </ac:spMkLst>
        </pc:spChg>
        <pc:spChg chg="mod">
          <ac:chgData name="Rachel Ann Lillywhite" userId="b0fe8be1-696a-4457-8be9-cc32cc53ebc9" providerId="ADAL" clId="{9562510F-318F-4CA2-B4C0-E3F512FD4C61}" dt="2022-03-17T15:56:35.393" v="1125" actId="20577"/>
          <ac:spMkLst>
            <pc:docMk/>
            <pc:sldMk cId="3481815990" sldId="315"/>
            <ac:spMk id="15" creationId="{1AB2B63C-5AAB-4DFE-8552-99E90B66F0FC}"/>
          </ac:spMkLst>
        </pc:spChg>
      </pc:sldChg>
      <pc:sldChg chg="modNotes">
        <pc:chgData name="Rachel Ann Lillywhite" userId="b0fe8be1-696a-4457-8be9-cc32cc53ebc9" providerId="ADAL" clId="{9562510F-318F-4CA2-B4C0-E3F512FD4C61}" dt="2022-03-11T09:24:44.456" v="932"/>
        <pc:sldMkLst>
          <pc:docMk/>
          <pc:sldMk cId="1695256830" sldId="499"/>
        </pc:sldMkLst>
      </pc:sldChg>
      <pc:sldChg chg="modSp mod modNotes">
        <pc:chgData name="Rachel Ann Lillywhite" userId="b0fe8be1-696a-4457-8be9-cc32cc53ebc9" providerId="ADAL" clId="{9562510F-318F-4CA2-B4C0-E3F512FD4C61}" dt="2022-03-11T09:24:44.456" v="932"/>
        <pc:sldMkLst>
          <pc:docMk/>
          <pc:sldMk cId="956598502" sldId="501"/>
        </pc:sldMkLst>
        <pc:spChg chg="mod">
          <ac:chgData name="Rachel Ann Lillywhite" userId="b0fe8be1-696a-4457-8be9-cc32cc53ebc9" providerId="ADAL" clId="{9562510F-318F-4CA2-B4C0-E3F512FD4C61}" dt="2022-03-04T15:23:18.703" v="501" actId="1076"/>
          <ac:spMkLst>
            <pc:docMk/>
            <pc:sldMk cId="956598502" sldId="501"/>
            <ac:spMk id="8" creationId="{F6179A64-0787-48DA-88DC-8BB5760C74EB}"/>
          </ac:spMkLst>
        </pc:spChg>
      </pc:sldChg>
      <pc:sldChg chg="addSp modSp mod modAnim">
        <pc:chgData name="Rachel Ann Lillywhite" userId="b0fe8be1-696a-4457-8be9-cc32cc53ebc9" providerId="ADAL" clId="{9562510F-318F-4CA2-B4C0-E3F512FD4C61}" dt="2022-03-14T09:52:21.145" v="1023" actId="255"/>
        <pc:sldMkLst>
          <pc:docMk/>
          <pc:sldMk cId="3257897640" sldId="502"/>
        </pc:sldMkLst>
        <pc:spChg chg="mod">
          <ac:chgData name="Rachel Ann Lillywhite" userId="b0fe8be1-696a-4457-8be9-cc32cc53ebc9" providerId="ADAL" clId="{9562510F-318F-4CA2-B4C0-E3F512FD4C61}" dt="2022-03-08T10:49:14.888" v="898" actId="1035"/>
          <ac:spMkLst>
            <pc:docMk/>
            <pc:sldMk cId="3257897640" sldId="502"/>
            <ac:spMk id="9" creationId="{2ACD10D5-B358-410B-B962-5BC23379C9FC}"/>
          </ac:spMkLst>
        </pc:spChg>
        <pc:spChg chg="mod">
          <ac:chgData name="Rachel Ann Lillywhite" userId="b0fe8be1-696a-4457-8be9-cc32cc53ebc9" providerId="ADAL" clId="{9562510F-318F-4CA2-B4C0-E3F512FD4C61}" dt="2022-03-11T10:33:43.355" v="975" actId="1036"/>
          <ac:spMkLst>
            <pc:docMk/>
            <pc:sldMk cId="3257897640" sldId="502"/>
            <ac:spMk id="10" creationId="{A2FDA205-EEF5-4FB6-AFA9-DD039F7769A3}"/>
          </ac:spMkLst>
        </pc:spChg>
        <pc:spChg chg="add mod">
          <ac:chgData name="Rachel Ann Lillywhite" userId="b0fe8be1-696a-4457-8be9-cc32cc53ebc9" providerId="ADAL" clId="{9562510F-318F-4CA2-B4C0-E3F512FD4C61}" dt="2022-03-11T14:21:15.284" v="994" actId="20577"/>
          <ac:spMkLst>
            <pc:docMk/>
            <pc:sldMk cId="3257897640" sldId="502"/>
            <ac:spMk id="11" creationId="{113F7F3E-E47E-46B8-8717-EB31B46A37B9}"/>
          </ac:spMkLst>
        </pc:spChg>
        <pc:spChg chg="mod">
          <ac:chgData name="Rachel Ann Lillywhite" userId="b0fe8be1-696a-4457-8be9-cc32cc53ebc9" providerId="ADAL" clId="{9562510F-318F-4CA2-B4C0-E3F512FD4C61}" dt="2022-03-08T10:49:06.842" v="893" actId="1076"/>
          <ac:spMkLst>
            <pc:docMk/>
            <pc:sldMk cId="3257897640" sldId="502"/>
            <ac:spMk id="14" creationId="{378304E5-5880-45EF-9F7D-7AEC91071CF2}"/>
          </ac:spMkLst>
        </pc:spChg>
        <pc:spChg chg="mod">
          <ac:chgData name="Rachel Ann Lillywhite" userId="b0fe8be1-696a-4457-8be9-cc32cc53ebc9" providerId="ADAL" clId="{9562510F-318F-4CA2-B4C0-E3F512FD4C61}" dt="2022-03-11T10:33:18.831" v="964" actId="1076"/>
          <ac:spMkLst>
            <pc:docMk/>
            <pc:sldMk cId="3257897640" sldId="502"/>
            <ac:spMk id="17" creationId="{FEBC2ABF-74A2-4DA4-AFCB-8717268DD231}"/>
          </ac:spMkLst>
        </pc:spChg>
        <pc:spChg chg="mod">
          <ac:chgData name="Rachel Ann Lillywhite" userId="b0fe8be1-696a-4457-8be9-cc32cc53ebc9" providerId="ADAL" clId="{9562510F-318F-4CA2-B4C0-E3F512FD4C61}" dt="2022-03-14T09:52:21.145" v="1023" actId="255"/>
          <ac:spMkLst>
            <pc:docMk/>
            <pc:sldMk cId="3257897640" sldId="502"/>
            <ac:spMk id="18" creationId="{1A587302-3B4D-469C-AD67-02B3A2CBD5E2}"/>
          </ac:spMkLst>
        </pc:spChg>
      </pc:sldChg>
      <pc:sldChg chg="modSp del mod">
        <pc:chgData name="Rachel Ann Lillywhite" userId="b0fe8be1-696a-4457-8be9-cc32cc53ebc9" providerId="ADAL" clId="{9562510F-318F-4CA2-B4C0-E3F512FD4C61}" dt="2022-03-08T10:43:38.117" v="789" actId="47"/>
        <pc:sldMkLst>
          <pc:docMk/>
          <pc:sldMk cId="1360887" sldId="505"/>
        </pc:sldMkLst>
        <pc:spChg chg="mod">
          <ac:chgData name="Rachel Ann Lillywhite" userId="b0fe8be1-696a-4457-8be9-cc32cc53ebc9" providerId="ADAL" clId="{9562510F-318F-4CA2-B4C0-E3F512FD4C61}" dt="2022-03-08T10:36:07.764" v="622" actId="20577"/>
          <ac:spMkLst>
            <pc:docMk/>
            <pc:sldMk cId="1360887" sldId="505"/>
            <ac:spMk id="9" creationId="{2ACD10D5-B358-410B-B962-5BC23379C9FC}"/>
          </ac:spMkLst>
        </pc:spChg>
        <pc:spChg chg="mod">
          <ac:chgData name="Rachel Ann Lillywhite" userId="b0fe8be1-696a-4457-8be9-cc32cc53ebc9" providerId="ADAL" clId="{9562510F-318F-4CA2-B4C0-E3F512FD4C61}" dt="2022-03-08T10:36:12.435" v="623" actId="1076"/>
          <ac:spMkLst>
            <pc:docMk/>
            <pc:sldMk cId="1360887" sldId="505"/>
            <ac:spMk id="54" creationId="{9AA48809-A07A-45E5-9399-98F3566659CB}"/>
          </ac:spMkLst>
        </pc:spChg>
        <pc:spChg chg="mod">
          <ac:chgData name="Rachel Ann Lillywhite" userId="b0fe8be1-696a-4457-8be9-cc32cc53ebc9" providerId="ADAL" clId="{9562510F-318F-4CA2-B4C0-E3F512FD4C61}" dt="2022-03-04T13:52:49.039" v="223" actId="20577"/>
          <ac:spMkLst>
            <pc:docMk/>
            <pc:sldMk cId="1360887" sldId="505"/>
            <ac:spMk id="58" creationId="{5124D9B8-EA1B-48FF-97EF-16AB48AA0476}"/>
          </ac:spMkLst>
        </pc:spChg>
        <pc:spChg chg="mod">
          <ac:chgData name="Rachel Ann Lillywhite" userId="b0fe8be1-696a-4457-8be9-cc32cc53ebc9" providerId="ADAL" clId="{9562510F-318F-4CA2-B4C0-E3F512FD4C61}" dt="2022-03-04T13:59:13.767" v="232" actId="20577"/>
          <ac:spMkLst>
            <pc:docMk/>
            <pc:sldMk cId="1360887" sldId="505"/>
            <ac:spMk id="92" creationId="{EF059C74-1F32-4541-90BC-55951A459CFD}"/>
          </ac:spMkLst>
        </pc:spChg>
      </pc:sldChg>
      <pc:sldChg chg="add setBg">
        <pc:chgData name="Rachel Ann Lillywhite" userId="b0fe8be1-696a-4457-8be9-cc32cc53ebc9" providerId="ADAL" clId="{9562510F-318F-4CA2-B4C0-E3F512FD4C61}" dt="2022-03-11T11:58:31.556" v="989"/>
        <pc:sldMkLst>
          <pc:docMk/>
          <pc:sldMk cId="3705437287" sldId="544"/>
        </pc:sldMkLst>
      </pc:sldChg>
      <pc:sldChg chg="modNotes">
        <pc:chgData name="Rachel Ann Lillywhite" userId="b0fe8be1-696a-4457-8be9-cc32cc53ebc9" providerId="ADAL" clId="{9562510F-318F-4CA2-B4C0-E3F512FD4C61}" dt="2022-03-11T09:24:44.456" v="932"/>
        <pc:sldMkLst>
          <pc:docMk/>
          <pc:sldMk cId="1268835418" sldId="551"/>
        </pc:sldMkLst>
      </pc:sldChg>
      <pc:sldChg chg="delSp modSp mod modNotes">
        <pc:chgData name="Rachel Ann Lillywhite" userId="b0fe8be1-696a-4457-8be9-cc32cc53ebc9" providerId="ADAL" clId="{9562510F-318F-4CA2-B4C0-E3F512FD4C61}" dt="2022-03-11T09:24:44.456" v="932"/>
        <pc:sldMkLst>
          <pc:docMk/>
          <pc:sldMk cId="2886923238" sldId="556"/>
        </pc:sldMkLst>
        <pc:spChg chg="mod">
          <ac:chgData name="Rachel Ann Lillywhite" userId="b0fe8be1-696a-4457-8be9-cc32cc53ebc9" providerId="ADAL" clId="{9562510F-318F-4CA2-B4C0-E3F512FD4C61}" dt="2022-03-04T11:25:50.476" v="12" actId="1076"/>
          <ac:spMkLst>
            <pc:docMk/>
            <pc:sldMk cId="2886923238" sldId="556"/>
            <ac:spMk id="7" creationId="{1652A6DE-4AE9-493A-B2F9-2EF97CD791E2}"/>
          </ac:spMkLst>
        </pc:spChg>
        <pc:spChg chg="mod">
          <ac:chgData name="Rachel Ann Lillywhite" userId="b0fe8be1-696a-4457-8be9-cc32cc53ebc9" providerId="ADAL" clId="{9562510F-318F-4CA2-B4C0-E3F512FD4C61}" dt="2022-03-04T14:52:03.853" v="293" actId="1076"/>
          <ac:spMkLst>
            <pc:docMk/>
            <pc:sldMk cId="2886923238" sldId="556"/>
            <ac:spMk id="8" creationId="{F6179A64-0787-48DA-88DC-8BB5760C74EB}"/>
          </ac:spMkLst>
        </pc:spChg>
        <pc:spChg chg="mod">
          <ac:chgData name="Rachel Ann Lillywhite" userId="b0fe8be1-696a-4457-8be9-cc32cc53ebc9" providerId="ADAL" clId="{9562510F-318F-4CA2-B4C0-E3F512FD4C61}" dt="2022-03-04T11:29:06.535" v="161" actId="20577"/>
          <ac:spMkLst>
            <pc:docMk/>
            <pc:sldMk cId="2886923238" sldId="556"/>
            <ac:spMk id="13" creationId="{C077EC3C-C38E-4802-BDC6-8693A4B5B927}"/>
          </ac:spMkLst>
        </pc:spChg>
        <pc:picChg chg="del mod">
          <ac:chgData name="Rachel Ann Lillywhite" userId="b0fe8be1-696a-4457-8be9-cc32cc53ebc9" providerId="ADAL" clId="{9562510F-318F-4CA2-B4C0-E3F512FD4C61}" dt="2022-03-04T11:25:44.246" v="10" actId="478"/>
          <ac:picMkLst>
            <pc:docMk/>
            <pc:sldMk cId="2886923238" sldId="556"/>
            <ac:picMk id="6" creationId="{3C64E91E-BC7C-428C-9759-C2535FC90BEC}"/>
          </ac:picMkLst>
        </pc:picChg>
      </pc:sldChg>
      <pc:sldChg chg="addSp delSp modSp new mod ord modAnim">
        <pc:chgData name="Rachel Ann Lillywhite" userId="b0fe8be1-696a-4457-8be9-cc32cc53ebc9" providerId="ADAL" clId="{9562510F-318F-4CA2-B4C0-E3F512FD4C61}" dt="2022-03-11T09:28:48.637" v="953" actId="255"/>
        <pc:sldMkLst>
          <pc:docMk/>
          <pc:sldMk cId="2329105461" sldId="557"/>
        </pc:sldMkLst>
        <pc:spChg chg="del">
          <ac:chgData name="Rachel Ann Lillywhite" userId="b0fe8be1-696a-4457-8be9-cc32cc53ebc9" providerId="ADAL" clId="{9562510F-318F-4CA2-B4C0-E3F512FD4C61}" dt="2022-03-04T15:07:09.293" v="306" actId="478"/>
          <ac:spMkLst>
            <pc:docMk/>
            <pc:sldMk cId="2329105461" sldId="557"/>
            <ac:spMk id="2" creationId="{8EA0B2C9-19AD-4839-B121-96B04AB91D45}"/>
          </ac:spMkLst>
        </pc:spChg>
        <pc:spChg chg="del">
          <ac:chgData name="Rachel Ann Lillywhite" userId="b0fe8be1-696a-4457-8be9-cc32cc53ebc9" providerId="ADAL" clId="{9562510F-318F-4CA2-B4C0-E3F512FD4C61}" dt="2022-03-04T15:11:07.322" v="354" actId="478"/>
          <ac:spMkLst>
            <pc:docMk/>
            <pc:sldMk cId="2329105461" sldId="557"/>
            <ac:spMk id="3" creationId="{21B4A102-FE26-427E-8818-970FC1C664B4}"/>
          </ac:spMkLst>
        </pc:spChg>
        <pc:spChg chg="add mod">
          <ac:chgData name="Rachel Ann Lillywhite" userId="b0fe8be1-696a-4457-8be9-cc32cc53ebc9" providerId="ADAL" clId="{9562510F-318F-4CA2-B4C0-E3F512FD4C61}" dt="2022-03-04T15:14:08.646" v="414" actId="1076"/>
          <ac:spMkLst>
            <pc:docMk/>
            <pc:sldMk cId="2329105461" sldId="557"/>
            <ac:spMk id="4" creationId="{E79B56B1-F966-4083-8242-A5DA4164EE28}"/>
          </ac:spMkLst>
        </pc:spChg>
        <pc:spChg chg="add del mod">
          <ac:chgData name="Rachel Ann Lillywhite" userId="b0fe8be1-696a-4457-8be9-cc32cc53ebc9" providerId="ADAL" clId="{9562510F-318F-4CA2-B4C0-E3F512FD4C61}" dt="2022-03-04T15:11:04.272" v="353" actId="478"/>
          <ac:spMkLst>
            <pc:docMk/>
            <pc:sldMk cId="2329105461" sldId="557"/>
            <ac:spMk id="5" creationId="{0B1E8152-8121-489D-95F5-68BEF3C8BEC6}"/>
          </ac:spMkLst>
        </pc:spChg>
        <pc:spChg chg="add mod">
          <ac:chgData name="Rachel Ann Lillywhite" userId="b0fe8be1-696a-4457-8be9-cc32cc53ebc9" providerId="ADAL" clId="{9562510F-318F-4CA2-B4C0-E3F512FD4C61}" dt="2022-03-04T15:11:56.805" v="361" actId="1076"/>
          <ac:spMkLst>
            <pc:docMk/>
            <pc:sldMk cId="2329105461" sldId="557"/>
            <ac:spMk id="7" creationId="{C8074852-E4F7-4C25-A2E2-09976B4041DE}"/>
          </ac:spMkLst>
        </pc:spChg>
        <pc:spChg chg="add mod">
          <ac:chgData name="Rachel Ann Lillywhite" userId="b0fe8be1-696a-4457-8be9-cc32cc53ebc9" providerId="ADAL" clId="{9562510F-318F-4CA2-B4C0-E3F512FD4C61}" dt="2022-03-11T09:28:48.637" v="953" actId="255"/>
          <ac:spMkLst>
            <pc:docMk/>
            <pc:sldMk cId="2329105461" sldId="557"/>
            <ac:spMk id="8" creationId="{59B53F8B-A097-4CF8-9F16-5A60E28AB535}"/>
          </ac:spMkLst>
        </pc:spChg>
        <pc:spChg chg="add mod">
          <ac:chgData name="Rachel Ann Lillywhite" userId="b0fe8be1-696a-4457-8be9-cc32cc53ebc9" providerId="ADAL" clId="{9562510F-318F-4CA2-B4C0-E3F512FD4C61}" dt="2022-03-04T15:14:17.076" v="415" actId="1076"/>
          <ac:spMkLst>
            <pc:docMk/>
            <pc:sldMk cId="2329105461" sldId="557"/>
            <ac:spMk id="9" creationId="{2EAEAA2D-BAF5-4E91-B361-FEEED8DAC28E}"/>
          </ac:spMkLst>
        </pc:spChg>
        <pc:graphicFrameChg chg="add mod modGraphic">
          <ac:chgData name="Rachel Ann Lillywhite" userId="b0fe8be1-696a-4457-8be9-cc32cc53ebc9" providerId="ADAL" clId="{9562510F-318F-4CA2-B4C0-E3F512FD4C61}" dt="2022-03-04T15:12:48.942" v="386" actId="20577"/>
          <ac:graphicFrameMkLst>
            <pc:docMk/>
            <pc:sldMk cId="2329105461" sldId="557"/>
            <ac:graphicFrameMk id="6" creationId="{F9A3F560-EAD4-461B-844A-CFFE448E6FB1}"/>
          </ac:graphicFrameMkLst>
        </pc:graphicFrameChg>
      </pc:sldChg>
      <pc:sldChg chg="addSp delSp modSp add mod modAnim">
        <pc:chgData name="Rachel Ann Lillywhite" userId="b0fe8be1-696a-4457-8be9-cc32cc53ebc9" providerId="ADAL" clId="{9562510F-318F-4CA2-B4C0-E3F512FD4C61}" dt="2022-03-11T09:28:33.581" v="950" actId="1076"/>
        <pc:sldMkLst>
          <pc:docMk/>
          <pc:sldMk cId="3185439827" sldId="558"/>
        </pc:sldMkLst>
        <pc:spChg chg="del">
          <ac:chgData name="Rachel Ann Lillywhite" userId="b0fe8be1-696a-4457-8be9-cc32cc53ebc9" providerId="ADAL" clId="{9562510F-318F-4CA2-B4C0-E3F512FD4C61}" dt="2022-03-04T15:07:23.217" v="309" actId="478"/>
          <ac:spMkLst>
            <pc:docMk/>
            <pc:sldMk cId="3185439827" sldId="558"/>
            <ac:spMk id="3" creationId="{21B4A102-FE26-427E-8818-970FC1C664B4}"/>
          </ac:spMkLst>
        </pc:spChg>
        <pc:spChg chg="mod">
          <ac:chgData name="Rachel Ann Lillywhite" userId="b0fe8be1-696a-4457-8be9-cc32cc53ebc9" providerId="ADAL" clId="{9562510F-318F-4CA2-B4C0-E3F512FD4C61}" dt="2022-03-11T09:28:33.581" v="950" actId="1076"/>
          <ac:spMkLst>
            <pc:docMk/>
            <pc:sldMk cId="3185439827" sldId="558"/>
            <ac:spMk id="5" creationId="{0B1E8152-8121-489D-95F5-68BEF3C8BEC6}"/>
          </ac:spMkLst>
        </pc:spChg>
        <pc:spChg chg="del">
          <ac:chgData name="Rachel Ann Lillywhite" userId="b0fe8be1-696a-4457-8be9-cc32cc53ebc9" providerId="ADAL" clId="{9562510F-318F-4CA2-B4C0-E3F512FD4C61}" dt="2022-03-04T15:07:20.246" v="308" actId="478"/>
          <ac:spMkLst>
            <pc:docMk/>
            <pc:sldMk cId="3185439827" sldId="558"/>
            <ac:spMk id="7" creationId="{C8074852-E4F7-4C25-A2E2-09976B4041DE}"/>
          </ac:spMkLst>
        </pc:spChg>
        <pc:spChg chg="add mod ord">
          <ac:chgData name="Rachel Ann Lillywhite" userId="b0fe8be1-696a-4457-8be9-cc32cc53ebc9" providerId="ADAL" clId="{9562510F-318F-4CA2-B4C0-E3F512FD4C61}" dt="2022-03-04T15:16:14.353" v="417" actId="1076"/>
          <ac:spMkLst>
            <pc:docMk/>
            <pc:sldMk cId="3185439827" sldId="558"/>
            <ac:spMk id="9" creationId="{38243DF4-594F-441E-9107-CD66648B13FF}"/>
          </ac:spMkLst>
        </pc:spChg>
        <pc:graphicFrameChg chg="del">
          <ac:chgData name="Rachel Ann Lillywhite" userId="b0fe8be1-696a-4457-8be9-cc32cc53ebc9" providerId="ADAL" clId="{9562510F-318F-4CA2-B4C0-E3F512FD4C61}" dt="2022-03-04T15:07:20.246" v="308" actId="478"/>
          <ac:graphicFrameMkLst>
            <pc:docMk/>
            <pc:sldMk cId="3185439827" sldId="558"/>
            <ac:graphicFrameMk id="6" creationId="{F9A3F560-EAD4-461B-844A-CFFE448E6FB1}"/>
          </ac:graphicFrameMkLst>
        </pc:graphicFrameChg>
        <pc:picChg chg="add mod modCrop">
          <ac:chgData name="Rachel Ann Lillywhite" userId="b0fe8be1-696a-4457-8be9-cc32cc53ebc9" providerId="ADAL" clId="{9562510F-318F-4CA2-B4C0-E3F512FD4C61}" dt="2022-03-07T13:46:45.773" v="514" actId="1076"/>
          <ac:picMkLst>
            <pc:docMk/>
            <pc:sldMk cId="3185439827" sldId="558"/>
            <ac:picMk id="8" creationId="{79BDD371-F875-48D1-AAD0-AB3100EA025F}"/>
          </ac:picMkLst>
        </pc:picChg>
        <pc:picChg chg="add mod">
          <ac:chgData name="Rachel Ann Lillywhite" userId="b0fe8be1-696a-4457-8be9-cc32cc53ebc9" providerId="ADAL" clId="{9562510F-318F-4CA2-B4C0-E3F512FD4C61}" dt="2022-03-04T15:16:09.913" v="416" actId="1076"/>
          <ac:picMkLst>
            <pc:docMk/>
            <pc:sldMk cId="3185439827" sldId="558"/>
            <ac:picMk id="10" creationId="{9700A296-7B3E-40D0-9DB0-6E8F901DA185}"/>
          </ac:picMkLst>
        </pc:picChg>
        <pc:picChg chg="add mod">
          <ac:chgData name="Rachel Ann Lillywhite" userId="b0fe8be1-696a-4457-8be9-cc32cc53ebc9" providerId="ADAL" clId="{9562510F-318F-4CA2-B4C0-E3F512FD4C61}" dt="2022-03-07T13:42:55.970" v="512" actId="1037"/>
          <ac:picMkLst>
            <pc:docMk/>
            <pc:sldMk cId="3185439827" sldId="558"/>
            <ac:picMk id="12" creationId="{C23B36C0-DBDB-49DC-9414-A7E7A62CF7A2}"/>
          </ac:picMkLst>
        </pc:picChg>
      </pc:sldChg>
      <pc:sldChg chg="addSp delSp modSp add mod">
        <pc:chgData name="Rachel Ann Lillywhite" userId="b0fe8be1-696a-4457-8be9-cc32cc53ebc9" providerId="ADAL" clId="{9562510F-318F-4CA2-B4C0-E3F512FD4C61}" dt="2022-03-14T10:58:55.264" v="1121" actId="1038"/>
        <pc:sldMkLst>
          <pc:docMk/>
          <pc:sldMk cId="3481558279" sldId="559"/>
        </pc:sldMkLst>
        <pc:spChg chg="mod">
          <ac:chgData name="Rachel Ann Lillywhite" userId="b0fe8be1-696a-4457-8be9-cc32cc53ebc9" providerId="ADAL" clId="{9562510F-318F-4CA2-B4C0-E3F512FD4C61}" dt="2022-03-11T09:26:24.709" v="933" actId="20577"/>
          <ac:spMkLst>
            <pc:docMk/>
            <pc:sldMk cId="3481558279" sldId="559"/>
            <ac:spMk id="9" creationId="{2ACD10D5-B358-410B-B962-5BC23379C9FC}"/>
          </ac:spMkLst>
        </pc:spChg>
        <pc:spChg chg="mod">
          <ac:chgData name="Rachel Ann Lillywhite" userId="b0fe8be1-696a-4457-8be9-cc32cc53ebc9" providerId="ADAL" clId="{9562510F-318F-4CA2-B4C0-E3F512FD4C61}" dt="2022-03-08T10:37:16.328" v="646" actId="1076"/>
          <ac:spMkLst>
            <pc:docMk/>
            <pc:sldMk cId="3481558279" sldId="559"/>
            <ac:spMk id="15" creationId="{CB12B5D9-0D89-4749-8586-B15CA31182B2}"/>
          </ac:spMkLst>
        </pc:spChg>
        <pc:spChg chg="mod">
          <ac:chgData name="Rachel Ann Lillywhite" userId="b0fe8be1-696a-4457-8be9-cc32cc53ebc9" providerId="ADAL" clId="{9562510F-318F-4CA2-B4C0-E3F512FD4C61}" dt="2022-03-14T10:58:48.607" v="1113" actId="20577"/>
          <ac:spMkLst>
            <pc:docMk/>
            <pc:sldMk cId="3481558279" sldId="559"/>
            <ac:spMk id="27" creationId="{BA109DF8-B9E1-4C22-881E-9DF405F393BF}"/>
          </ac:spMkLst>
        </pc:spChg>
        <pc:spChg chg="mod">
          <ac:chgData name="Rachel Ann Lillywhite" userId="b0fe8be1-696a-4457-8be9-cc32cc53ebc9" providerId="ADAL" clId="{9562510F-318F-4CA2-B4C0-E3F512FD4C61}" dt="2022-03-08T10:42:43.412" v="781" actId="1038"/>
          <ac:spMkLst>
            <pc:docMk/>
            <pc:sldMk cId="3481558279" sldId="559"/>
            <ac:spMk id="53" creationId="{46259912-1F6C-4C83-B902-F2155549F9C5}"/>
          </ac:spMkLst>
        </pc:spChg>
        <pc:spChg chg="mod">
          <ac:chgData name="Rachel Ann Lillywhite" userId="b0fe8be1-696a-4457-8be9-cc32cc53ebc9" providerId="ADAL" clId="{9562510F-318F-4CA2-B4C0-E3F512FD4C61}" dt="2022-03-08T10:50:00.419" v="928" actId="1035"/>
          <ac:spMkLst>
            <pc:docMk/>
            <pc:sldMk cId="3481558279" sldId="559"/>
            <ac:spMk id="54" creationId="{9AA48809-A07A-45E5-9399-98F3566659CB}"/>
          </ac:spMkLst>
        </pc:spChg>
        <pc:spChg chg="mod">
          <ac:chgData name="Rachel Ann Lillywhite" userId="b0fe8be1-696a-4457-8be9-cc32cc53ebc9" providerId="ADAL" clId="{9562510F-318F-4CA2-B4C0-E3F512FD4C61}" dt="2022-03-14T10:58:16.639" v="1095" actId="20577"/>
          <ac:spMkLst>
            <pc:docMk/>
            <pc:sldMk cId="3481558279" sldId="559"/>
            <ac:spMk id="58" creationId="{5124D9B8-EA1B-48FF-97EF-16AB48AA0476}"/>
          </ac:spMkLst>
        </pc:spChg>
        <pc:spChg chg="mod">
          <ac:chgData name="Rachel Ann Lillywhite" userId="b0fe8be1-696a-4457-8be9-cc32cc53ebc9" providerId="ADAL" clId="{9562510F-318F-4CA2-B4C0-E3F512FD4C61}" dt="2022-03-14T09:53:15.936" v="1037" actId="20577"/>
          <ac:spMkLst>
            <pc:docMk/>
            <pc:sldMk cId="3481558279" sldId="559"/>
            <ac:spMk id="59" creationId="{B899F7D1-0F96-41BB-9A51-ACA142A548F9}"/>
          </ac:spMkLst>
        </pc:spChg>
        <pc:spChg chg="mod">
          <ac:chgData name="Rachel Ann Lillywhite" userId="b0fe8be1-696a-4457-8be9-cc32cc53ebc9" providerId="ADAL" clId="{9562510F-318F-4CA2-B4C0-E3F512FD4C61}" dt="2022-03-14T10:58:22.150" v="1099" actId="20577"/>
          <ac:spMkLst>
            <pc:docMk/>
            <pc:sldMk cId="3481558279" sldId="559"/>
            <ac:spMk id="62" creationId="{542A68AC-2DAF-48F2-A80D-E0B1207D998B}"/>
          </ac:spMkLst>
        </pc:spChg>
        <pc:spChg chg="mod">
          <ac:chgData name="Rachel Ann Lillywhite" userId="b0fe8be1-696a-4457-8be9-cc32cc53ebc9" providerId="ADAL" clId="{9562510F-318F-4CA2-B4C0-E3F512FD4C61}" dt="2022-03-08T10:42:43.412" v="781" actId="1038"/>
          <ac:spMkLst>
            <pc:docMk/>
            <pc:sldMk cId="3481558279" sldId="559"/>
            <ac:spMk id="63" creationId="{A90C9A8B-260B-4D81-BAA8-F71B3C8D8032}"/>
          </ac:spMkLst>
        </pc:spChg>
        <pc:spChg chg="mod">
          <ac:chgData name="Rachel Ann Lillywhite" userId="b0fe8be1-696a-4457-8be9-cc32cc53ebc9" providerId="ADAL" clId="{9562510F-318F-4CA2-B4C0-E3F512FD4C61}" dt="2022-03-14T10:58:26.408" v="1101" actId="20577"/>
          <ac:spMkLst>
            <pc:docMk/>
            <pc:sldMk cId="3481558279" sldId="559"/>
            <ac:spMk id="70" creationId="{0A04D9B8-5A1C-4146-BF34-A07074E56C43}"/>
          </ac:spMkLst>
        </pc:spChg>
        <pc:spChg chg="mod">
          <ac:chgData name="Rachel Ann Lillywhite" userId="b0fe8be1-696a-4457-8be9-cc32cc53ebc9" providerId="ADAL" clId="{9562510F-318F-4CA2-B4C0-E3F512FD4C61}" dt="2022-03-14T10:58:32.952" v="1105" actId="20577"/>
          <ac:spMkLst>
            <pc:docMk/>
            <pc:sldMk cId="3481558279" sldId="559"/>
            <ac:spMk id="77" creationId="{219FDFCE-5B45-463C-8024-50D1341B6C7B}"/>
          </ac:spMkLst>
        </pc:spChg>
        <pc:spChg chg="mod topLvl">
          <ac:chgData name="Rachel Ann Lillywhite" userId="b0fe8be1-696a-4457-8be9-cc32cc53ebc9" providerId="ADAL" clId="{9562510F-318F-4CA2-B4C0-E3F512FD4C61}" dt="2022-03-08T10:46:34.379" v="835" actId="552"/>
          <ac:spMkLst>
            <pc:docMk/>
            <pc:sldMk cId="3481558279" sldId="559"/>
            <ac:spMk id="80" creationId="{6A7CDAB0-61E8-43B1-8FEC-333CB396CACE}"/>
          </ac:spMkLst>
        </pc:spChg>
        <pc:spChg chg="mod topLvl">
          <ac:chgData name="Rachel Ann Lillywhite" userId="b0fe8be1-696a-4457-8be9-cc32cc53ebc9" providerId="ADAL" clId="{9562510F-318F-4CA2-B4C0-E3F512FD4C61}" dt="2022-03-08T10:46:34.379" v="835" actId="552"/>
          <ac:spMkLst>
            <pc:docMk/>
            <pc:sldMk cId="3481558279" sldId="559"/>
            <ac:spMk id="83" creationId="{1964FB0E-487F-47D8-9738-A65026DD6743}"/>
          </ac:spMkLst>
        </pc:spChg>
        <pc:spChg chg="mod">
          <ac:chgData name="Rachel Ann Lillywhite" userId="b0fe8be1-696a-4457-8be9-cc32cc53ebc9" providerId="ADAL" clId="{9562510F-318F-4CA2-B4C0-E3F512FD4C61}" dt="2022-03-08T10:46:34.379" v="835" actId="552"/>
          <ac:spMkLst>
            <pc:docMk/>
            <pc:sldMk cId="3481558279" sldId="559"/>
            <ac:spMk id="84" creationId="{EAC2EA4F-A00F-4A4E-9BCD-676F3526116B}"/>
          </ac:spMkLst>
        </pc:spChg>
        <pc:spChg chg="mod">
          <ac:chgData name="Rachel Ann Lillywhite" userId="b0fe8be1-696a-4457-8be9-cc32cc53ebc9" providerId="ADAL" clId="{9562510F-318F-4CA2-B4C0-E3F512FD4C61}" dt="2022-03-14T10:58:00.941" v="1089" actId="1036"/>
          <ac:spMkLst>
            <pc:docMk/>
            <pc:sldMk cId="3481558279" sldId="559"/>
            <ac:spMk id="85" creationId="{B205B0DF-F2DE-477F-B33C-8B9066CF90F2}"/>
          </ac:spMkLst>
        </pc:spChg>
        <pc:spChg chg="mod">
          <ac:chgData name="Rachel Ann Lillywhite" userId="b0fe8be1-696a-4457-8be9-cc32cc53ebc9" providerId="ADAL" clId="{9562510F-318F-4CA2-B4C0-E3F512FD4C61}" dt="2022-03-08T10:46:34.379" v="835" actId="552"/>
          <ac:spMkLst>
            <pc:docMk/>
            <pc:sldMk cId="3481558279" sldId="559"/>
            <ac:spMk id="92" creationId="{EF059C74-1F32-4541-90BC-55951A459CFD}"/>
          </ac:spMkLst>
        </pc:spChg>
        <pc:spChg chg="mod">
          <ac:chgData name="Rachel Ann Lillywhite" userId="b0fe8be1-696a-4457-8be9-cc32cc53ebc9" providerId="ADAL" clId="{9562510F-318F-4CA2-B4C0-E3F512FD4C61}" dt="2022-03-08T10:46:34.379" v="835" actId="552"/>
          <ac:spMkLst>
            <pc:docMk/>
            <pc:sldMk cId="3481558279" sldId="559"/>
            <ac:spMk id="93" creationId="{0980CEB4-50C7-4DDB-94F2-E4594F4D573B}"/>
          </ac:spMkLst>
        </pc:spChg>
        <pc:grpChg chg="mod">
          <ac:chgData name="Rachel Ann Lillywhite" userId="b0fe8be1-696a-4457-8be9-cc32cc53ebc9" providerId="ADAL" clId="{9562510F-318F-4CA2-B4C0-E3F512FD4C61}" dt="2022-03-08T10:46:34.379" v="835" actId="552"/>
          <ac:grpSpMkLst>
            <pc:docMk/>
            <pc:sldMk cId="3481558279" sldId="559"/>
            <ac:grpSpMk id="73" creationId="{E9B819BB-2691-4A87-9EE6-EEDBDC3187A8}"/>
          </ac:grpSpMkLst>
        </pc:grpChg>
        <pc:grpChg chg="del mod">
          <ac:chgData name="Rachel Ann Lillywhite" userId="b0fe8be1-696a-4457-8be9-cc32cc53ebc9" providerId="ADAL" clId="{9562510F-318F-4CA2-B4C0-E3F512FD4C61}" dt="2022-03-08T10:44:13.824" v="794" actId="165"/>
          <ac:grpSpMkLst>
            <pc:docMk/>
            <pc:sldMk cId="3481558279" sldId="559"/>
            <ac:grpSpMk id="78" creationId="{EE57C6BD-9F70-413D-804A-8BEBF2547DED}"/>
          </ac:grpSpMkLst>
        </pc:grpChg>
        <pc:grpChg chg="del mod">
          <ac:chgData name="Rachel Ann Lillywhite" userId="b0fe8be1-696a-4457-8be9-cc32cc53ebc9" providerId="ADAL" clId="{9562510F-318F-4CA2-B4C0-E3F512FD4C61}" dt="2022-03-08T10:44:43.341" v="809" actId="165"/>
          <ac:grpSpMkLst>
            <pc:docMk/>
            <pc:sldMk cId="3481558279" sldId="559"/>
            <ac:grpSpMk id="81" creationId="{C9592C3E-1296-4B4F-ACAB-0C31548DDC3B}"/>
          </ac:grpSpMkLst>
        </pc:grpChg>
        <pc:picChg chg="add del mod">
          <ac:chgData name="Rachel Ann Lillywhite" userId="b0fe8be1-696a-4457-8be9-cc32cc53ebc9" providerId="ADAL" clId="{9562510F-318F-4CA2-B4C0-E3F512FD4C61}" dt="2022-03-14T10:56:44.813" v="1044" actId="478"/>
          <ac:picMkLst>
            <pc:docMk/>
            <pc:sldMk cId="3481558279" sldId="559"/>
            <ac:picMk id="3" creationId="{9B6F69FC-85DC-4872-94BD-B7858A4615BA}"/>
          </ac:picMkLst>
        </pc:picChg>
        <pc:picChg chg="add mod">
          <ac:chgData name="Rachel Ann Lillywhite" userId="b0fe8be1-696a-4457-8be9-cc32cc53ebc9" providerId="ADAL" clId="{9562510F-318F-4CA2-B4C0-E3F512FD4C61}" dt="2022-03-14T10:58:55.264" v="1121" actId="1038"/>
          <ac:picMkLst>
            <pc:docMk/>
            <pc:sldMk cId="3481558279" sldId="559"/>
            <ac:picMk id="4" creationId="{E4F16AF2-2CD6-44E5-BD31-1AF8F0057F36}"/>
          </ac:picMkLst>
        </pc:picChg>
        <pc:picChg chg="del">
          <ac:chgData name="Rachel Ann Lillywhite" userId="b0fe8be1-696a-4457-8be9-cc32cc53ebc9" providerId="ADAL" clId="{9562510F-318F-4CA2-B4C0-E3F512FD4C61}" dt="2022-03-08T10:36:19.610" v="625" actId="478"/>
          <ac:picMkLst>
            <pc:docMk/>
            <pc:sldMk cId="3481558279" sldId="559"/>
            <ac:picMk id="14" creationId="{7ABC0475-3AA2-4AFC-8784-9EA8FE4E156B}"/>
          </ac:picMkLst>
        </pc:picChg>
        <pc:cxnChg chg="mod">
          <ac:chgData name="Rachel Ann Lillywhite" userId="b0fe8be1-696a-4457-8be9-cc32cc53ebc9" providerId="ADAL" clId="{9562510F-318F-4CA2-B4C0-E3F512FD4C61}" dt="2022-03-08T10:40:04.047" v="730" actId="1035"/>
          <ac:cxnSpMkLst>
            <pc:docMk/>
            <pc:sldMk cId="3481558279" sldId="559"/>
            <ac:cxnSpMk id="20" creationId="{FA045803-9C63-4B98-9A99-347533100007}"/>
          </ac:cxnSpMkLst>
        </pc:cxnChg>
        <pc:cxnChg chg="mod">
          <ac:chgData name="Rachel Ann Lillywhite" userId="b0fe8be1-696a-4457-8be9-cc32cc53ebc9" providerId="ADAL" clId="{9562510F-318F-4CA2-B4C0-E3F512FD4C61}" dt="2022-03-08T10:40:56.750" v="757" actId="1035"/>
          <ac:cxnSpMkLst>
            <pc:docMk/>
            <pc:sldMk cId="3481558279" sldId="559"/>
            <ac:cxnSpMk id="57" creationId="{F6BEABEE-2A78-4292-8392-F6381E95F3FE}"/>
          </ac:cxnSpMkLst>
        </pc:cxnChg>
        <pc:cxnChg chg="mod">
          <ac:chgData name="Rachel Ann Lillywhite" userId="b0fe8be1-696a-4457-8be9-cc32cc53ebc9" providerId="ADAL" clId="{9562510F-318F-4CA2-B4C0-E3F512FD4C61}" dt="2022-03-08T10:41:23.769" v="760" actId="1076"/>
          <ac:cxnSpMkLst>
            <pc:docMk/>
            <pc:sldMk cId="3481558279" sldId="559"/>
            <ac:cxnSpMk id="61" creationId="{989A6842-F811-415A-9818-B4ABC9082C91}"/>
          </ac:cxnSpMkLst>
        </pc:cxnChg>
        <pc:cxnChg chg="mod">
          <ac:chgData name="Rachel Ann Lillywhite" userId="b0fe8be1-696a-4457-8be9-cc32cc53ebc9" providerId="ADAL" clId="{9562510F-318F-4CA2-B4C0-E3F512FD4C61}" dt="2022-03-14T10:57:54.804" v="1076" actId="1035"/>
          <ac:cxnSpMkLst>
            <pc:docMk/>
            <pc:sldMk cId="3481558279" sldId="559"/>
            <ac:cxnSpMk id="76" creationId="{BE1FC0F9-2426-4058-BB81-ECAE3CD4A1A3}"/>
          </ac:cxnSpMkLst>
        </pc:cxnChg>
        <pc:cxnChg chg="mod topLvl">
          <ac:chgData name="Rachel Ann Lillywhite" userId="b0fe8be1-696a-4457-8be9-cc32cc53ebc9" providerId="ADAL" clId="{9562510F-318F-4CA2-B4C0-E3F512FD4C61}" dt="2022-03-08T10:44:13.824" v="794" actId="165"/>
          <ac:cxnSpMkLst>
            <pc:docMk/>
            <pc:sldMk cId="3481558279" sldId="559"/>
            <ac:cxnSpMk id="79" creationId="{505EA804-C0A4-47D1-B383-129DCDDB3116}"/>
          </ac:cxnSpMkLst>
        </pc:cxnChg>
        <pc:cxnChg chg="mod topLvl">
          <ac:chgData name="Rachel Ann Lillywhite" userId="b0fe8be1-696a-4457-8be9-cc32cc53ebc9" providerId="ADAL" clId="{9562510F-318F-4CA2-B4C0-E3F512FD4C61}" dt="2022-03-08T10:44:50.204" v="810" actId="1076"/>
          <ac:cxnSpMkLst>
            <pc:docMk/>
            <pc:sldMk cId="3481558279" sldId="559"/>
            <ac:cxnSpMk id="82" creationId="{88656ECB-3D65-42AE-9726-953EF5C886B4}"/>
          </ac:cxnSpMkLst>
        </pc:cxnChg>
      </pc:sldChg>
      <pc:sldChg chg="new del">
        <pc:chgData name="Rachel Ann Lillywhite" userId="b0fe8be1-696a-4457-8be9-cc32cc53ebc9" providerId="ADAL" clId="{9562510F-318F-4CA2-B4C0-E3F512FD4C61}" dt="2022-03-11T11:58:33.629" v="990" actId="47"/>
        <pc:sldMkLst>
          <pc:docMk/>
          <pc:sldMk cId="3254189856" sldId="560"/>
        </pc:sldMkLst>
      </pc:sldChg>
    </pc:docChg>
  </pc:docChgLst>
  <pc:docChgLst>
    <pc:chgData name="Rachel Ann Lillywhite" userId="b0fe8be1-696a-4457-8be9-cc32cc53ebc9" providerId="ADAL" clId="{A9013B3D-B698-4F8F-AC32-34A833768639}"/>
    <pc:docChg chg="undo custSel addSld delSld modSld">
      <pc:chgData name="Rachel Ann Lillywhite" userId="b0fe8be1-696a-4457-8be9-cc32cc53ebc9" providerId="ADAL" clId="{A9013B3D-B698-4F8F-AC32-34A833768639}" dt="2021-11-05T10:31:16.632" v="665" actId="255"/>
      <pc:docMkLst>
        <pc:docMk/>
      </pc:docMkLst>
      <pc:sldChg chg="delSp modSp mod">
        <pc:chgData name="Rachel Ann Lillywhite" userId="b0fe8be1-696a-4457-8be9-cc32cc53ebc9" providerId="ADAL" clId="{A9013B3D-B698-4F8F-AC32-34A833768639}" dt="2021-11-04T14:38:18.452" v="658" actId="165"/>
        <pc:sldMkLst>
          <pc:docMk/>
          <pc:sldMk cId="1169611400" sldId="398"/>
        </pc:sldMkLst>
        <pc:spChg chg="mod topLvl">
          <ac:chgData name="Rachel Ann Lillywhite" userId="b0fe8be1-696a-4457-8be9-cc32cc53ebc9" providerId="ADAL" clId="{A9013B3D-B698-4F8F-AC32-34A833768639}" dt="2021-11-04T14:38:18.452" v="658" actId="165"/>
          <ac:spMkLst>
            <pc:docMk/>
            <pc:sldMk cId="1169611400" sldId="398"/>
            <ac:spMk id="6" creationId="{291891AD-7597-442E-A28D-7D4FDE181CF2}"/>
          </ac:spMkLst>
        </pc:spChg>
        <pc:spChg chg="mod topLvl">
          <ac:chgData name="Rachel Ann Lillywhite" userId="b0fe8be1-696a-4457-8be9-cc32cc53ebc9" providerId="ADAL" clId="{A9013B3D-B698-4F8F-AC32-34A833768639}" dt="2021-11-04T14:38:18.452" v="658" actId="165"/>
          <ac:spMkLst>
            <pc:docMk/>
            <pc:sldMk cId="1169611400" sldId="398"/>
            <ac:spMk id="17" creationId="{158410A4-5951-4AB8-8138-4C6B5E0B8268}"/>
          </ac:spMkLst>
        </pc:spChg>
        <pc:grpChg chg="del mod">
          <ac:chgData name="Rachel Ann Lillywhite" userId="b0fe8be1-696a-4457-8be9-cc32cc53ebc9" providerId="ADAL" clId="{A9013B3D-B698-4F8F-AC32-34A833768639}" dt="2021-11-04T14:38:18.452" v="658" actId="165"/>
          <ac:grpSpMkLst>
            <pc:docMk/>
            <pc:sldMk cId="1169611400" sldId="398"/>
            <ac:grpSpMk id="7" creationId="{0EDEC85D-FBFA-4DFC-AEAF-4B930311F27B}"/>
          </ac:grpSpMkLst>
        </pc:grpChg>
      </pc:sldChg>
      <pc:sldChg chg="modSp mod">
        <pc:chgData name="Rachel Ann Lillywhite" userId="b0fe8be1-696a-4457-8be9-cc32cc53ebc9" providerId="ADAL" clId="{A9013B3D-B698-4F8F-AC32-34A833768639}" dt="2021-11-04T11:31:00.466" v="647" actId="1036"/>
        <pc:sldMkLst>
          <pc:docMk/>
          <pc:sldMk cId="1008057722" sldId="474"/>
        </pc:sldMkLst>
        <pc:spChg chg="mod">
          <ac:chgData name="Rachel Ann Lillywhite" userId="b0fe8be1-696a-4457-8be9-cc32cc53ebc9" providerId="ADAL" clId="{A9013B3D-B698-4F8F-AC32-34A833768639}" dt="2021-11-04T11:31:00.466" v="647" actId="1036"/>
          <ac:spMkLst>
            <pc:docMk/>
            <pc:sldMk cId="1008057722" sldId="474"/>
            <ac:spMk id="38" creationId="{7CDCF700-366B-4A99-B468-CA747267B62B}"/>
          </ac:spMkLst>
        </pc:spChg>
        <pc:spChg chg="mod">
          <ac:chgData name="Rachel Ann Lillywhite" userId="b0fe8be1-696a-4457-8be9-cc32cc53ebc9" providerId="ADAL" clId="{A9013B3D-B698-4F8F-AC32-34A833768639}" dt="2021-11-04T11:30:52.867" v="645" actId="1076"/>
          <ac:spMkLst>
            <pc:docMk/>
            <pc:sldMk cId="1008057722" sldId="474"/>
            <ac:spMk id="43" creationId="{18CB3965-81C3-471B-BB99-767134C0CCEE}"/>
          </ac:spMkLst>
        </pc:spChg>
      </pc:sldChg>
      <pc:sldChg chg="addSp delSp modSp mod">
        <pc:chgData name="Rachel Ann Lillywhite" userId="b0fe8be1-696a-4457-8be9-cc32cc53ebc9" providerId="ADAL" clId="{A9013B3D-B698-4F8F-AC32-34A833768639}" dt="2021-11-05T10:31:08.528" v="664" actId="114"/>
        <pc:sldMkLst>
          <pc:docMk/>
          <pc:sldMk cId="1695256830" sldId="499"/>
        </pc:sldMkLst>
        <pc:spChg chg="add del">
          <ac:chgData name="Rachel Ann Lillywhite" userId="b0fe8be1-696a-4457-8be9-cc32cc53ebc9" providerId="ADAL" clId="{A9013B3D-B698-4F8F-AC32-34A833768639}" dt="2021-11-04T10:10:36.243" v="558" actId="478"/>
          <ac:spMkLst>
            <pc:docMk/>
            <pc:sldMk cId="1695256830" sldId="499"/>
            <ac:spMk id="2" creationId="{15621D67-E437-40D2-B1C2-04B39796D123}"/>
          </ac:spMkLst>
        </pc:spChg>
        <pc:spChg chg="add del mod">
          <ac:chgData name="Rachel Ann Lillywhite" userId="b0fe8be1-696a-4457-8be9-cc32cc53ebc9" providerId="ADAL" clId="{A9013B3D-B698-4F8F-AC32-34A833768639}" dt="2021-11-05T10:31:08.528" v="664" actId="114"/>
          <ac:spMkLst>
            <pc:docMk/>
            <pc:sldMk cId="1695256830" sldId="499"/>
            <ac:spMk id="3" creationId="{FBBA459F-2983-4C34-8656-6AFFE146681B}"/>
          </ac:spMkLst>
        </pc:spChg>
        <pc:picChg chg="add del">
          <ac:chgData name="Rachel Ann Lillywhite" userId="b0fe8be1-696a-4457-8be9-cc32cc53ebc9" providerId="ADAL" clId="{A9013B3D-B698-4F8F-AC32-34A833768639}" dt="2021-11-04T10:10:36.243" v="558" actId="478"/>
          <ac:picMkLst>
            <pc:docMk/>
            <pc:sldMk cId="1695256830" sldId="499"/>
            <ac:picMk id="6" creationId="{8C47DF46-596A-478E-AE2A-FA33DCB5F76A}"/>
          </ac:picMkLst>
        </pc:picChg>
      </pc:sldChg>
      <pc:sldChg chg="modSp mod">
        <pc:chgData name="Rachel Ann Lillywhite" userId="b0fe8be1-696a-4457-8be9-cc32cc53ebc9" providerId="ADAL" clId="{A9013B3D-B698-4F8F-AC32-34A833768639}" dt="2021-11-05T10:31:16.632" v="665" actId="255"/>
        <pc:sldMkLst>
          <pc:docMk/>
          <pc:sldMk cId="956598502" sldId="501"/>
        </pc:sldMkLst>
        <pc:spChg chg="mod">
          <ac:chgData name="Rachel Ann Lillywhite" userId="b0fe8be1-696a-4457-8be9-cc32cc53ebc9" providerId="ADAL" clId="{A9013B3D-B698-4F8F-AC32-34A833768639}" dt="2021-11-05T10:31:16.632" v="665" actId="255"/>
          <ac:spMkLst>
            <pc:docMk/>
            <pc:sldMk cId="956598502" sldId="501"/>
            <ac:spMk id="8" creationId="{F6179A64-0787-48DA-88DC-8BB5760C74EB}"/>
          </ac:spMkLst>
        </pc:spChg>
        <pc:spChg chg="mod">
          <ac:chgData name="Rachel Ann Lillywhite" userId="b0fe8be1-696a-4457-8be9-cc32cc53ebc9" providerId="ADAL" clId="{A9013B3D-B698-4F8F-AC32-34A833768639}" dt="2021-11-03T15:40:36.445" v="35" actId="2711"/>
          <ac:spMkLst>
            <pc:docMk/>
            <pc:sldMk cId="956598502" sldId="501"/>
            <ac:spMk id="13" creationId="{C077EC3C-C38E-4802-BDC6-8693A4B5B927}"/>
          </ac:spMkLst>
        </pc:spChg>
        <pc:spChg chg="mod">
          <ac:chgData name="Rachel Ann Lillywhite" userId="b0fe8be1-696a-4457-8be9-cc32cc53ebc9" providerId="ADAL" clId="{A9013B3D-B698-4F8F-AC32-34A833768639}" dt="2021-11-03T15:39:39.330" v="14" actId="1076"/>
          <ac:spMkLst>
            <pc:docMk/>
            <pc:sldMk cId="956598502" sldId="501"/>
            <ac:spMk id="16" creationId="{A920C91C-647C-478A-9F64-4A2ADB5D54E8}"/>
          </ac:spMkLst>
        </pc:spChg>
        <pc:spChg chg="mod">
          <ac:chgData name="Rachel Ann Lillywhite" userId="b0fe8be1-696a-4457-8be9-cc32cc53ebc9" providerId="ADAL" clId="{A9013B3D-B698-4F8F-AC32-34A833768639}" dt="2021-11-03T15:41:11.494" v="42" actId="1076"/>
          <ac:spMkLst>
            <pc:docMk/>
            <pc:sldMk cId="956598502" sldId="501"/>
            <ac:spMk id="21" creationId="{0530D7CC-692E-4371-8B09-46F5D856D02C}"/>
          </ac:spMkLst>
        </pc:spChg>
        <pc:spChg chg="mod">
          <ac:chgData name="Rachel Ann Lillywhite" userId="b0fe8be1-696a-4457-8be9-cc32cc53ebc9" providerId="ADAL" clId="{A9013B3D-B698-4F8F-AC32-34A833768639}" dt="2021-11-03T15:39:29.207" v="12" actId="1076"/>
          <ac:spMkLst>
            <pc:docMk/>
            <pc:sldMk cId="956598502" sldId="501"/>
            <ac:spMk id="25" creationId="{8EFF8D1A-9B98-4167-9F7C-410D62B9E418}"/>
          </ac:spMkLst>
        </pc:spChg>
      </pc:sldChg>
      <pc:sldChg chg="addSp modSp mod modAnim">
        <pc:chgData name="Rachel Ann Lillywhite" userId="b0fe8be1-696a-4457-8be9-cc32cc53ebc9" providerId="ADAL" clId="{A9013B3D-B698-4F8F-AC32-34A833768639}" dt="2021-11-04T11:27:04.419" v="614" actId="1076"/>
        <pc:sldMkLst>
          <pc:docMk/>
          <pc:sldMk cId="3257897640" sldId="502"/>
        </pc:sldMkLst>
        <pc:spChg chg="add mod">
          <ac:chgData name="Rachel Ann Lillywhite" userId="b0fe8be1-696a-4457-8be9-cc32cc53ebc9" providerId="ADAL" clId="{A9013B3D-B698-4F8F-AC32-34A833768639}" dt="2021-11-04T10:52:11.675" v="561" actId="20577"/>
          <ac:spMkLst>
            <pc:docMk/>
            <pc:sldMk cId="3257897640" sldId="502"/>
            <ac:spMk id="7" creationId="{2368E86D-B35A-4E35-A1C1-E2D4D67E2F40}"/>
          </ac:spMkLst>
        </pc:spChg>
        <pc:spChg chg="add mod">
          <ac:chgData name="Rachel Ann Lillywhite" userId="b0fe8be1-696a-4457-8be9-cc32cc53ebc9" providerId="ADAL" clId="{A9013B3D-B698-4F8F-AC32-34A833768639}" dt="2021-11-04T10:52:14.463" v="562" actId="20577"/>
          <ac:spMkLst>
            <pc:docMk/>
            <pc:sldMk cId="3257897640" sldId="502"/>
            <ac:spMk id="8" creationId="{659ACA2C-0EF6-4289-99E4-8CB574C733D1}"/>
          </ac:spMkLst>
        </pc:spChg>
        <pc:spChg chg="mod">
          <ac:chgData name="Rachel Ann Lillywhite" userId="b0fe8be1-696a-4457-8be9-cc32cc53ebc9" providerId="ADAL" clId="{A9013B3D-B698-4F8F-AC32-34A833768639}" dt="2021-11-04T11:27:04.419" v="614" actId="1076"/>
          <ac:spMkLst>
            <pc:docMk/>
            <pc:sldMk cId="3257897640" sldId="502"/>
            <ac:spMk id="9" creationId="{2ACD10D5-B358-410B-B962-5BC23379C9FC}"/>
          </ac:spMkLst>
        </pc:spChg>
        <pc:spChg chg="mod">
          <ac:chgData name="Rachel Ann Lillywhite" userId="b0fe8be1-696a-4457-8be9-cc32cc53ebc9" providerId="ADAL" clId="{A9013B3D-B698-4F8F-AC32-34A833768639}" dt="2021-11-03T15:55:12.397" v="265" actId="1035"/>
          <ac:spMkLst>
            <pc:docMk/>
            <pc:sldMk cId="3257897640" sldId="502"/>
            <ac:spMk id="10" creationId="{A2FDA205-EEF5-4FB6-AFA9-DD039F7769A3}"/>
          </ac:spMkLst>
        </pc:spChg>
        <pc:spChg chg="mod">
          <ac:chgData name="Rachel Ann Lillywhite" userId="b0fe8be1-696a-4457-8be9-cc32cc53ebc9" providerId="ADAL" clId="{A9013B3D-B698-4F8F-AC32-34A833768639}" dt="2021-11-03T15:55:17.078" v="272" actId="1035"/>
          <ac:spMkLst>
            <pc:docMk/>
            <pc:sldMk cId="3257897640" sldId="502"/>
            <ac:spMk id="11" creationId="{E3EF39CC-F83B-4790-9949-7F3A81F7E32A}"/>
          </ac:spMkLst>
        </pc:spChg>
        <pc:spChg chg="add mod">
          <ac:chgData name="Rachel Ann Lillywhite" userId="b0fe8be1-696a-4457-8be9-cc32cc53ebc9" providerId="ADAL" clId="{A9013B3D-B698-4F8F-AC32-34A833768639}" dt="2021-11-04T10:52:17.011" v="563" actId="20577"/>
          <ac:spMkLst>
            <pc:docMk/>
            <pc:sldMk cId="3257897640" sldId="502"/>
            <ac:spMk id="12" creationId="{2B64E7D3-211B-4B97-87D1-20C7E22AD9C7}"/>
          </ac:spMkLst>
        </pc:spChg>
        <pc:spChg chg="mod">
          <ac:chgData name="Rachel Ann Lillywhite" userId="b0fe8be1-696a-4457-8be9-cc32cc53ebc9" providerId="ADAL" clId="{A9013B3D-B698-4F8F-AC32-34A833768639}" dt="2021-11-03T15:54:42.915" v="241" actId="1076"/>
          <ac:spMkLst>
            <pc:docMk/>
            <pc:sldMk cId="3257897640" sldId="502"/>
            <ac:spMk id="20" creationId="{A5A55612-253E-467E-9DCE-D86ED6C1E6B2}"/>
          </ac:spMkLst>
        </pc:spChg>
      </pc:sldChg>
      <pc:sldChg chg="modSp del mod">
        <pc:chgData name="Rachel Ann Lillywhite" userId="b0fe8be1-696a-4457-8be9-cc32cc53ebc9" providerId="ADAL" clId="{A9013B3D-B698-4F8F-AC32-34A833768639}" dt="2021-11-03T15:56:06.402" v="273" actId="47"/>
        <pc:sldMkLst>
          <pc:docMk/>
          <pc:sldMk cId="3967194181" sldId="503"/>
        </pc:sldMkLst>
        <pc:spChg chg="mod">
          <ac:chgData name="Rachel Ann Lillywhite" userId="b0fe8be1-696a-4457-8be9-cc32cc53ebc9" providerId="ADAL" clId="{A9013B3D-B698-4F8F-AC32-34A833768639}" dt="2021-11-03T15:47:41.405" v="121" actId="1076"/>
          <ac:spMkLst>
            <pc:docMk/>
            <pc:sldMk cId="3967194181" sldId="503"/>
            <ac:spMk id="10" creationId="{A2FDA205-EEF5-4FB6-AFA9-DD039F7769A3}"/>
          </ac:spMkLst>
        </pc:spChg>
        <pc:spChg chg="mod">
          <ac:chgData name="Rachel Ann Lillywhite" userId="b0fe8be1-696a-4457-8be9-cc32cc53ebc9" providerId="ADAL" clId="{A9013B3D-B698-4F8F-AC32-34A833768639}" dt="2021-11-03T15:47:41.405" v="121" actId="1076"/>
          <ac:spMkLst>
            <pc:docMk/>
            <pc:sldMk cId="3967194181" sldId="503"/>
            <ac:spMk id="11" creationId="{E3EF39CC-F83B-4790-9949-7F3A81F7E32A}"/>
          </ac:spMkLst>
        </pc:spChg>
      </pc:sldChg>
      <pc:sldChg chg="modSp mod">
        <pc:chgData name="Rachel Ann Lillywhite" userId="b0fe8be1-696a-4457-8be9-cc32cc53ebc9" providerId="ADAL" clId="{A9013B3D-B698-4F8F-AC32-34A833768639}" dt="2021-11-04T11:27:33.728" v="617" actId="255"/>
        <pc:sldMkLst>
          <pc:docMk/>
          <pc:sldMk cId="3159496993" sldId="505"/>
        </pc:sldMkLst>
        <pc:spChg chg="mod">
          <ac:chgData name="Rachel Ann Lillywhite" userId="b0fe8be1-696a-4457-8be9-cc32cc53ebc9" providerId="ADAL" clId="{A9013B3D-B698-4F8F-AC32-34A833768639}" dt="2021-11-04T10:54:51.028" v="583" actId="20577"/>
          <ac:spMkLst>
            <pc:docMk/>
            <pc:sldMk cId="3159496993" sldId="505"/>
            <ac:spMk id="7" creationId="{528B5C62-918A-494E-A311-3E734E3E75E4}"/>
          </ac:spMkLst>
        </pc:spChg>
        <pc:spChg chg="mod">
          <ac:chgData name="Rachel Ann Lillywhite" userId="b0fe8be1-696a-4457-8be9-cc32cc53ebc9" providerId="ADAL" clId="{A9013B3D-B698-4F8F-AC32-34A833768639}" dt="2021-11-04T11:27:33.728" v="617" actId="255"/>
          <ac:spMkLst>
            <pc:docMk/>
            <pc:sldMk cId="3159496993" sldId="505"/>
            <ac:spMk id="9" creationId="{2ACD10D5-B358-410B-B962-5BC23379C9FC}"/>
          </ac:spMkLst>
        </pc:spChg>
        <pc:spChg chg="mod">
          <ac:chgData name="Rachel Ann Lillywhite" userId="b0fe8be1-696a-4457-8be9-cc32cc53ebc9" providerId="ADAL" clId="{A9013B3D-B698-4F8F-AC32-34A833768639}" dt="2021-11-04T09:59:33.154" v="417" actId="1076"/>
          <ac:spMkLst>
            <pc:docMk/>
            <pc:sldMk cId="3159496993" sldId="505"/>
            <ac:spMk id="15" creationId="{CB12B5D9-0D89-4749-8586-B15CA31182B2}"/>
          </ac:spMkLst>
        </pc:spChg>
      </pc:sldChg>
      <pc:sldChg chg="modSp mod">
        <pc:chgData name="Rachel Ann Lillywhite" userId="b0fe8be1-696a-4457-8be9-cc32cc53ebc9" providerId="ADAL" clId="{A9013B3D-B698-4F8F-AC32-34A833768639}" dt="2021-11-04T15:40:34.997" v="660" actId="20577"/>
        <pc:sldMkLst>
          <pc:docMk/>
          <pc:sldMk cId="1340365684" sldId="506"/>
        </pc:sldMkLst>
        <pc:spChg chg="mod">
          <ac:chgData name="Rachel Ann Lillywhite" userId="b0fe8be1-696a-4457-8be9-cc32cc53ebc9" providerId="ADAL" clId="{A9013B3D-B698-4F8F-AC32-34A833768639}" dt="2021-11-04T15:40:34.997" v="660" actId="20577"/>
          <ac:spMkLst>
            <pc:docMk/>
            <pc:sldMk cId="1340365684" sldId="506"/>
            <ac:spMk id="11" creationId="{E71C6F4D-98CD-485F-8B5E-48B09C640BD4}"/>
          </ac:spMkLst>
        </pc:spChg>
        <pc:spChg chg="mod">
          <ac:chgData name="Rachel Ann Lillywhite" userId="b0fe8be1-696a-4457-8be9-cc32cc53ebc9" providerId="ADAL" clId="{A9013B3D-B698-4F8F-AC32-34A833768639}" dt="2021-11-04T10:00:52.569" v="428" actId="1035"/>
          <ac:spMkLst>
            <pc:docMk/>
            <pc:sldMk cId="1340365684" sldId="506"/>
            <ac:spMk id="23" creationId="{4922A386-0ED4-438E-882A-10EB791D6B3F}"/>
          </ac:spMkLst>
        </pc:spChg>
      </pc:sldChg>
      <pc:sldChg chg="addSp delSp modSp mod">
        <pc:chgData name="Rachel Ann Lillywhite" userId="b0fe8be1-696a-4457-8be9-cc32cc53ebc9" providerId="ADAL" clId="{A9013B3D-B698-4F8F-AC32-34A833768639}" dt="2021-11-04T11:27:48.448" v="619" actId="114"/>
        <pc:sldMkLst>
          <pc:docMk/>
          <pc:sldMk cId="3081357816" sldId="521"/>
        </pc:sldMkLst>
        <pc:spChg chg="mod">
          <ac:chgData name="Rachel Ann Lillywhite" userId="b0fe8be1-696a-4457-8be9-cc32cc53ebc9" providerId="ADAL" clId="{A9013B3D-B698-4F8F-AC32-34A833768639}" dt="2021-11-04T10:53:21.211" v="571" actId="20577"/>
          <ac:spMkLst>
            <pc:docMk/>
            <pc:sldMk cId="3081357816" sldId="521"/>
            <ac:spMk id="6" creationId="{1A855B39-C1FB-41D5-AA0E-C6DA5603B3B8}"/>
          </ac:spMkLst>
        </pc:spChg>
        <pc:spChg chg="add mod">
          <ac:chgData name="Rachel Ann Lillywhite" userId="b0fe8be1-696a-4457-8be9-cc32cc53ebc9" providerId="ADAL" clId="{A9013B3D-B698-4F8F-AC32-34A833768639}" dt="2021-11-03T16:04:29.310" v="376"/>
          <ac:spMkLst>
            <pc:docMk/>
            <pc:sldMk cId="3081357816" sldId="521"/>
            <ac:spMk id="7" creationId="{783D98FD-FD20-4E41-9366-C959933C08FD}"/>
          </ac:spMkLst>
        </pc:spChg>
        <pc:spChg chg="add mod">
          <ac:chgData name="Rachel Ann Lillywhite" userId="b0fe8be1-696a-4457-8be9-cc32cc53ebc9" providerId="ADAL" clId="{A9013B3D-B698-4F8F-AC32-34A833768639}" dt="2021-11-04T11:27:48.448" v="619" actId="114"/>
          <ac:spMkLst>
            <pc:docMk/>
            <pc:sldMk cId="3081357816" sldId="521"/>
            <ac:spMk id="8" creationId="{1A6D2ACC-0113-4363-B129-344781F72B58}"/>
          </ac:spMkLst>
        </pc:spChg>
        <pc:spChg chg="del">
          <ac:chgData name="Rachel Ann Lillywhite" userId="b0fe8be1-696a-4457-8be9-cc32cc53ebc9" providerId="ADAL" clId="{A9013B3D-B698-4F8F-AC32-34A833768639}" dt="2021-11-03T16:04:28.522" v="375" actId="478"/>
          <ac:spMkLst>
            <pc:docMk/>
            <pc:sldMk cId="3081357816" sldId="521"/>
            <ac:spMk id="9" creationId="{2ACD10D5-B358-410B-B962-5BC23379C9FC}"/>
          </ac:spMkLst>
        </pc:spChg>
        <pc:spChg chg="del">
          <ac:chgData name="Rachel Ann Lillywhite" userId="b0fe8be1-696a-4457-8be9-cc32cc53ebc9" providerId="ADAL" clId="{A9013B3D-B698-4F8F-AC32-34A833768639}" dt="2021-11-03T16:04:28.522" v="375" actId="478"/>
          <ac:spMkLst>
            <pc:docMk/>
            <pc:sldMk cId="3081357816" sldId="521"/>
            <ac:spMk id="15" creationId="{CB12B5D9-0D89-4749-8586-B15CA31182B2}"/>
          </ac:spMkLst>
        </pc:spChg>
      </pc:sldChg>
      <pc:sldChg chg="modSp mod">
        <pc:chgData name="Rachel Ann Lillywhite" userId="b0fe8be1-696a-4457-8be9-cc32cc53ebc9" providerId="ADAL" clId="{A9013B3D-B698-4F8F-AC32-34A833768639}" dt="2021-11-03T15:58:19.510" v="344" actId="1036"/>
        <pc:sldMkLst>
          <pc:docMk/>
          <pc:sldMk cId="3064895427" sldId="524"/>
        </pc:sldMkLst>
        <pc:spChg chg="mod">
          <ac:chgData name="Rachel Ann Lillywhite" userId="b0fe8be1-696a-4457-8be9-cc32cc53ebc9" providerId="ADAL" clId="{A9013B3D-B698-4F8F-AC32-34A833768639}" dt="2021-11-03T15:58:19.510" v="344" actId="1036"/>
          <ac:spMkLst>
            <pc:docMk/>
            <pc:sldMk cId="3064895427" sldId="524"/>
            <ac:spMk id="23" creationId="{4922A386-0ED4-438E-882A-10EB791D6B3F}"/>
          </ac:spMkLst>
        </pc:spChg>
      </pc:sldChg>
      <pc:sldChg chg="modSp mod">
        <pc:chgData name="Rachel Ann Lillywhite" userId="b0fe8be1-696a-4457-8be9-cc32cc53ebc9" providerId="ADAL" clId="{A9013B3D-B698-4F8F-AC32-34A833768639}" dt="2021-11-04T11:30:03.375" v="642" actId="20577"/>
        <pc:sldMkLst>
          <pc:docMk/>
          <pc:sldMk cId="3333156036" sldId="525"/>
        </pc:sldMkLst>
        <pc:spChg chg="mod">
          <ac:chgData name="Rachel Ann Lillywhite" userId="b0fe8be1-696a-4457-8be9-cc32cc53ebc9" providerId="ADAL" clId="{A9013B3D-B698-4F8F-AC32-34A833768639}" dt="2021-11-04T11:03:03.133" v="609" actId="207"/>
          <ac:spMkLst>
            <pc:docMk/>
            <pc:sldMk cId="3333156036" sldId="525"/>
            <ac:spMk id="6" creationId="{F035B441-1D80-4A59-B39F-029E394AA188}"/>
          </ac:spMkLst>
        </pc:spChg>
        <pc:spChg chg="mod">
          <ac:chgData name="Rachel Ann Lillywhite" userId="b0fe8be1-696a-4457-8be9-cc32cc53ebc9" providerId="ADAL" clId="{A9013B3D-B698-4F8F-AC32-34A833768639}" dt="2021-11-04T11:03:07.976" v="610" actId="207"/>
          <ac:spMkLst>
            <pc:docMk/>
            <pc:sldMk cId="3333156036" sldId="525"/>
            <ac:spMk id="7" creationId="{F5DD2816-4F0D-48D3-AAB1-72782C0683E4}"/>
          </ac:spMkLst>
        </pc:spChg>
        <pc:spChg chg="mod">
          <ac:chgData name="Rachel Ann Lillywhite" userId="b0fe8be1-696a-4457-8be9-cc32cc53ebc9" providerId="ADAL" clId="{A9013B3D-B698-4F8F-AC32-34A833768639}" dt="2021-11-04T11:03:14.861" v="611" actId="207"/>
          <ac:spMkLst>
            <pc:docMk/>
            <pc:sldMk cId="3333156036" sldId="525"/>
            <ac:spMk id="8" creationId="{3CD9AA3A-AA81-4C02-8762-FD07B7450F81}"/>
          </ac:spMkLst>
        </pc:spChg>
        <pc:spChg chg="mod">
          <ac:chgData name="Rachel Ann Lillywhite" userId="b0fe8be1-696a-4457-8be9-cc32cc53ebc9" providerId="ADAL" clId="{A9013B3D-B698-4F8F-AC32-34A833768639}" dt="2021-11-04T11:02:58.246" v="608" actId="207"/>
          <ac:spMkLst>
            <pc:docMk/>
            <pc:sldMk cId="3333156036" sldId="525"/>
            <ac:spMk id="9" creationId="{2ACD10D5-B358-410B-B962-5BC23379C9FC}"/>
          </ac:spMkLst>
        </pc:spChg>
        <pc:spChg chg="mod">
          <ac:chgData name="Rachel Ann Lillywhite" userId="b0fe8be1-696a-4457-8be9-cc32cc53ebc9" providerId="ADAL" clId="{A9013B3D-B698-4F8F-AC32-34A833768639}" dt="2021-11-04T11:30:03.375" v="642" actId="20577"/>
          <ac:spMkLst>
            <pc:docMk/>
            <pc:sldMk cId="3333156036" sldId="525"/>
            <ac:spMk id="13" creationId="{B518A76E-EA09-4837-B5A9-29305A2062CD}"/>
          </ac:spMkLst>
        </pc:spChg>
        <pc:picChg chg="mod">
          <ac:chgData name="Rachel Ann Lillywhite" userId="b0fe8be1-696a-4457-8be9-cc32cc53ebc9" providerId="ADAL" clId="{A9013B3D-B698-4F8F-AC32-34A833768639}" dt="2021-11-04T10:05:05.820" v="491" actId="555"/>
          <ac:picMkLst>
            <pc:docMk/>
            <pc:sldMk cId="3333156036" sldId="525"/>
            <ac:picMk id="3" creationId="{A4972503-9A32-45E5-8728-0E02114BC944}"/>
          </ac:picMkLst>
        </pc:picChg>
        <pc:picChg chg="mod">
          <ac:chgData name="Rachel Ann Lillywhite" userId="b0fe8be1-696a-4457-8be9-cc32cc53ebc9" providerId="ADAL" clId="{A9013B3D-B698-4F8F-AC32-34A833768639}" dt="2021-11-04T10:04:18.467" v="489" actId="1035"/>
          <ac:picMkLst>
            <pc:docMk/>
            <pc:sldMk cId="3333156036" sldId="525"/>
            <ac:picMk id="11" creationId="{F822C846-4C5C-4168-B941-28162A69615C}"/>
          </ac:picMkLst>
        </pc:picChg>
        <pc:picChg chg="mod">
          <ac:chgData name="Rachel Ann Lillywhite" userId="b0fe8be1-696a-4457-8be9-cc32cc53ebc9" providerId="ADAL" clId="{A9013B3D-B698-4F8F-AC32-34A833768639}" dt="2021-11-04T10:05:14.193" v="492" actId="14100"/>
          <ac:picMkLst>
            <pc:docMk/>
            <pc:sldMk cId="3333156036" sldId="525"/>
            <ac:picMk id="14" creationId="{38A406A7-F312-4FE1-82D8-63F4217D2CDB}"/>
          </ac:picMkLst>
        </pc:picChg>
        <pc:picChg chg="mod">
          <ac:chgData name="Rachel Ann Lillywhite" userId="b0fe8be1-696a-4457-8be9-cc32cc53ebc9" providerId="ADAL" clId="{A9013B3D-B698-4F8F-AC32-34A833768639}" dt="2021-11-04T10:04:18.467" v="489" actId="1035"/>
          <ac:picMkLst>
            <pc:docMk/>
            <pc:sldMk cId="3333156036" sldId="525"/>
            <ac:picMk id="17" creationId="{D6BB6556-E747-427C-81DF-9B368B0E87B9}"/>
          </ac:picMkLst>
        </pc:picChg>
      </pc:sldChg>
      <pc:sldChg chg="modSp mod">
        <pc:chgData name="Rachel Ann Lillywhite" userId="b0fe8be1-696a-4457-8be9-cc32cc53ebc9" providerId="ADAL" clId="{A9013B3D-B698-4F8F-AC32-34A833768639}" dt="2021-11-04T11:29:51.127" v="640" actId="14100"/>
        <pc:sldMkLst>
          <pc:docMk/>
          <pc:sldMk cId="2081753005" sldId="535"/>
        </pc:sldMkLst>
        <pc:spChg chg="mod">
          <ac:chgData name="Rachel Ann Lillywhite" userId="b0fe8be1-696a-4457-8be9-cc32cc53ebc9" providerId="ADAL" clId="{A9013B3D-B698-4F8F-AC32-34A833768639}" dt="2021-11-04T10:55:36.369" v="590" actId="1035"/>
          <ac:spMkLst>
            <pc:docMk/>
            <pc:sldMk cId="2081753005" sldId="535"/>
            <ac:spMk id="4" creationId="{6B9D87BD-2B38-4FCD-98AF-CB7A3686336C}"/>
          </ac:spMkLst>
        </pc:spChg>
        <pc:spChg chg="mod">
          <ac:chgData name="Rachel Ann Lillywhite" userId="b0fe8be1-696a-4457-8be9-cc32cc53ebc9" providerId="ADAL" clId="{A9013B3D-B698-4F8F-AC32-34A833768639}" dt="2021-11-04T11:29:51.127" v="640" actId="14100"/>
          <ac:spMkLst>
            <pc:docMk/>
            <pc:sldMk cId="2081753005" sldId="535"/>
            <ac:spMk id="5" creationId="{9839EB81-D468-4A40-9E70-4096593AAA7D}"/>
          </ac:spMkLst>
        </pc:spChg>
        <pc:spChg chg="mod">
          <ac:chgData name="Rachel Ann Lillywhite" userId="b0fe8be1-696a-4457-8be9-cc32cc53ebc9" providerId="ADAL" clId="{A9013B3D-B698-4F8F-AC32-34A833768639}" dt="2021-11-04T10:01:25.839" v="436" actId="1076"/>
          <ac:spMkLst>
            <pc:docMk/>
            <pc:sldMk cId="2081753005" sldId="535"/>
            <ac:spMk id="15" creationId="{CB12B5D9-0D89-4749-8586-B15CA31182B2}"/>
          </ac:spMkLst>
        </pc:spChg>
      </pc:sldChg>
      <pc:sldChg chg="addSp delSp modSp mod">
        <pc:chgData name="Rachel Ann Lillywhite" userId="b0fe8be1-696a-4457-8be9-cc32cc53ebc9" providerId="ADAL" clId="{A9013B3D-B698-4F8F-AC32-34A833768639}" dt="2021-11-04T11:28:17.761" v="622" actId="1076"/>
        <pc:sldMkLst>
          <pc:docMk/>
          <pc:sldMk cId="2727231918" sldId="545"/>
        </pc:sldMkLst>
        <pc:spChg chg="mod">
          <ac:chgData name="Rachel Ann Lillywhite" userId="b0fe8be1-696a-4457-8be9-cc32cc53ebc9" providerId="ADAL" clId="{A9013B3D-B698-4F8F-AC32-34A833768639}" dt="2021-11-04T10:53:56.640" v="575" actId="1076"/>
          <ac:spMkLst>
            <pc:docMk/>
            <pc:sldMk cId="2727231918" sldId="545"/>
            <ac:spMk id="5" creationId="{EE1D38C1-ACB0-4B34-909F-602ED5F41F75}"/>
          </ac:spMkLst>
        </pc:spChg>
        <pc:spChg chg="mod">
          <ac:chgData name="Rachel Ann Lillywhite" userId="b0fe8be1-696a-4457-8be9-cc32cc53ebc9" providerId="ADAL" clId="{A9013B3D-B698-4F8F-AC32-34A833768639}" dt="2021-11-04T09:59:24.353" v="415" actId="1076"/>
          <ac:spMkLst>
            <pc:docMk/>
            <pc:sldMk cId="2727231918" sldId="545"/>
            <ac:spMk id="6" creationId="{1A855B39-C1FB-41D5-AA0E-C6DA5603B3B8}"/>
          </ac:spMkLst>
        </pc:spChg>
        <pc:spChg chg="add mod ord">
          <ac:chgData name="Rachel Ann Lillywhite" userId="b0fe8be1-696a-4457-8be9-cc32cc53ebc9" providerId="ADAL" clId="{A9013B3D-B698-4F8F-AC32-34A833768639}" dt="2021-11-04T09:59:47.494" v="419" actId="167"/>
          <ac:spMkLst>
            <pc:docMk/>
            <pc:sldMk cId="2727231918" sldId="545"/>
            <ac:spMk id="7" creationId="{3C12337B-B8DF-4372-B2B7-E8FA80ECEA70}"/>
          </ac:spMkLst>
        </pc:spChg>
        <pc:spChg chg="add mod ord">
          <ac:chgData name="Rachel Ann Lillywhite" userId="b0fe8be1-696a-4457-8be9-cc32cc53ebc9" providerId="ADAL" clId="{A9013B3D-B698-4F8F-AC32-34A833768639}" dt="2021-11-04T11:28:17.761" v="622" actId="1076"/>
          <ac:spMkLst>
            <pc:docMk/>
            <pc:sldMk cId="2727231918" sldId="545"/>
            <ac:spMk id="8" creationId="{99F9F0C9-8651-4262-8DA7-FCB7C2DBDBAA}"/>
          </ac:spMkLst>
        </pc:spChg>
        <pc:spChg chg="del">
          <ac:chgData name="Rachel Ann Lillywhite" userId="b0fe8be1-696a-4457-8be9-cc32cc53ebc9" providerId="ADAL" clId="{A9013B3D-B698-4F8F-AC32-34A833768639}" dt="2021-11-04T09:59:27.995" v="416" actId="478"/>
          <ac:spMkLst>
            <pc:docMk/>
            <pc:sldMk cId="2727231918" sldId="545"/>
            <ac:spMk id="9" creationId="{2ACD10D5-B358-410B-B962-5BC23379C9FC}"/>
          </ac:spMkLst>
        </pc:spChg>
        <pc:spChg chg="del">
          <ac:chgData name="Rachel Ann Lillywhite" userId="b0fe8be1-696a-4457-8be9-cc32cc53ebc9" providerId="ADAL" clId="{A9013B3D-B698-4F8F-AC32-34A833768639}" dt="2021-11-04T09:59:27.995" v="416" actId="478"/>
          <ac:spMkLst>
            <pc:docMk/>
            <pc:sldMk cId="2727231918" sldId="545"/>
            <ac:spMk id="15" creationId="{CB12B5D9-0D89-4749-8586-B15CA31182B2}"/>
          </ac:spMkLst>
        </pc:spChg>
      </pc:sldChg>
      <pc:sldChg chg="modSp mod">
        <pc:chgData name="Rachel Ann Lillywhite" userId="b0fe8be1-696a-4457-8be9-cc32cc53ebc9" providerId="ADAL" clId="{A9013B3D-B698-4F8F-AC32-34A833768639}" dt="2021-11-04T11:29:32.461" v="637" actId="14100"/>
        <pc:sldMkLst>
          <pc:docMk/>
          <pc:sldMk cId="1272070535" sldId="546"/>
        </pc:sldMkLst>
        <pc:spChg chg="mod">
          <ac:chgData name="Rachel Ann Lillywhite" userId="b0fe8be1-696a-4457-8be9-cc32cc53ebc9" providerId="ADAL" clId="{A9013B3D-B698-4F8F-AC32-34A833768639}" dt="2021-11-04T11:29:32.461" v="637" actId="14100"/>
          <ac:spMkLst>
            <pc:docMk/>
            <pc:sldMk cId="1272070535" sldId="546"/>
            <ac:spMk id="9" creationId="{2ACD10D5-B358-410B-B962-5BC23379C9FC}"/>
          </ac:spMkLst>
        </pc:spChg>
        <pc:spChg chg="mod">
          <ac:chgData name="Rachel Ann Lillywhite" userId="b0fe8be1-696a-4457-8be9-cc32cc53ebc9" providerId="ADAL" clId="{A9013B3D-B698-4F8F-AC32-34A833768639}" dt="2021-11-03T16:06:21.342" v="392" actId="114"/>
          <ac:spMkLst>
            <pc:docMk/>
            <pc:sldMk cId="1272070535" sldId="546"/>
            <ac:spMk id="14" creationId="{736A21F4-BE50-4107-9189-0797DCF993CB}"/>
          </ac:spMkLst>
        </pc:spChg>
      </pc:sldChg>
      <pc:sldChg chg="modSp add del mod">
        <pc:chgData name="Rachel Ann Lillywhite" userId="b0fe8be1-696a-4457-8be9-cc32cc53ebc9" providerId="ADAL" clId="{A9013B3D-B698-4F8F-AC32-34A833768639}" dt="2021-11-04T14:35:50.588" v="655" actId="207"/>
        <pc:sldMkLst>
          <pc:docMk/>
          <pc:sldMk cId="2343934788" sldId="547"/>
        </pc:sldMkLst>
        <pc:spChg chg="mod">
          <ac:chgData name="Rachel Ann Lillywhite" userId="b0fe8be1-696a-4457-8be9-cc32cc53ebc9" providerId="ADAL" clId="{A9013B3D-B698-4F8F-AC32-34A833768639}" dt="2021-11-04T14:35:50.588" v="655" actId="207"/>
          <ac:spMkLst>
            <pc:docMk/>
            <pc:sldMk cId="2343934788" sldId="547"/>
            <ac:spMk id="11" creationId="{03E09C0D-1418-4ED9-8B17-748BA4802D16}"/>
          </ac:spMkLst>
        </pc:spChg>
        <pc:spChg chg="mod">
          <ac:chgData name="Rachel Ann Lillywhite" userId="b0fe8be1-696a-4457-8be9-cc32cc53ebc9" providerId="ADAL" clId="{A9013B3D-B698-4F8F-AC32-34A833768639}" dt="2021-11-04T14:35:50.588" v="655" actId="207"/>
          <ac:spMkLst>
            <pc:docMk/>
            <pc:sldMk cId="2343934788" sldId="547"/>
            <ac:spMk id="12" creationId="{325B62C0-4A16-4DBE-A20E-12FFCFAD9262}"/>
          </ac:spMkLst>
        </pc:spChg>
        <pc:grpChg chg="mod">
          <ac:chgData name="Rachel Ann Lillywhite" userId="b0fe8be1-696a-4457-8be9-cc32cc53ebc9" providerId="ADAL" clId="{A9013B3D-B698-4F8F-AC32-34A833768639}" dt="2021-11-04T14:35:50.588" v="655" actId="207"/>
          <ac:grpSpMkLst>
            <pc:docMk/>
            <pc:sldMk cId="2343934788" sldId="547"/>
            <ac:grpSpMk id="8" creationId="{FE2590D8-6A6E-486B-BAE0-1AED7F9195C6}"/>
          </ac:grpSpMkLst>
        </pc:grpChg>
      </pc:sldChg>
      <pc:sldChg chg="addSp delSp modSp mod">
        <pc:chgData name="Rachel Ann Lillywhite" userId="b0fe8be1-696a-4457-8be9-cc32cc53ebc9" providerId="ADAL" clId="{A9013B3D-B698-4F8F-AC32-34A833768639}" dt="2021-11-04T10:37:59.269" v="560" actId="1076"/>
        <pc:sldMkLst>
          <pc:docMk/>
          <pc:sldMk cId="4247234853" sldId="548"/>
        </pc:sldMkLst>
        <pc:spChg chg="mod">
          <ac:chgData name="Rachel Ann Lillywhite" userId="b0fe8be1-696a-4457-8be9-cc32cc53ebc9" providerId="ADAL" clId="{A9013B3D-B698-4F8F-AC32-34A833768639}" dt="2021-11-04T10:37:59.269" v="560" actId="1076"/>
          <ac:spMkLst>
            <pc:docMk/>
            <pc:sldMk cId="4247234853" sldId="548"/>
            <ac:spMk id="4" creationId="{5BF081EA-B865-440D-8EB9-B2FF59D934A6}"/>
          </ac:spMkLst>
        </pc:spChg>
        <pc:spChg chg="mod">
          <ac:chgData name="Rachel Ann Lillywhite" userId="b0fe8be1-696a-4457-8be9-cc32cc53ebc9" providerId="ADAL" clId="{A9013B3D-B698-4F8F-AC32-34A833768639}" dt="2021-11-04T10:37:59.269" v="560" actId="1076"/>
          <ac:spMkLst>
            <pc:docMk/>
            <pc:sldMk cId="4247234853" sldId="548"/>
            <ac:spMk id="8" creationId="{F6179A64-0787-48DA-88DC-8BB5760C74EB}"/>
          </ac:spMkLst>
        </pc:spChg>
        <pc:spChg chg="mod">
          <ac:chgData name="Rachel Ann Lillywhite" userId="b0fe8be1-696a-4457-8be9-cc32cc53ebc9" providerId="ADAL" clId="{A9013B3D-B698-4F8F-AC32-34A833768639}" dt="2021-11-04T10:37:59.269" v="560" actId="1076"/>
          <ac:spMkLst>
            <pc:docMk/>
            <pc:sldMk cId="4247234853" sldId="548"/>
            <ac:spMk id="9" creationId="{9022F732-D394-4139-B12F-733846BCCCBF}"/>
          </ac:spMkLst>
        </pc:spChg>
        <pc:spChg chg="mod">
          <ac:chgData name="Rachel Ann Lillywhite" userId="b0fe8be1-696a-4457-8be9-cc32cc53ebc9" providerId="ADAL" clId="{A9013B3D-B698-4F8F-AC32-34A833768639}" dt="2021-11-04T10:37:59.269" v="560" actId="1076"/>
          <ac:spMkLst>
            <pc:docMk/>
            <pc:sldMk cId="4247234853" sldId="548"/>
            <ac:spMk id="14" creationId="{0C039885-8139-4635-9CA1-AD763017F569}"/>
          </ac:spMkLst>
        </pc:spChg>
        <pc:spChg chg="mod">
          <ac:chgData name="Rachel Ann Lillywhite" userId="b0fe8be1-696a-4457-8be9-cc32cc53ebc9" providerId="ADAL" clId="{A9013B3D-B698-4F8F-AC32-34A833768639}" dt="2021-11-04T10:37:59.269" v="560" actId="1076"/>
          <ac:spMkLst>
            <pc:docMk/>
            <pc:sldMk cId="4247234853" sldId="548"/>
            <ac:spMk id="15" creationId="{F0DC5EFE-0966-4C5A-B050-4B7D60F21487}"/>
          </ac:spMkLst>
        </pc:spChg>
        <pc:spChg chg="mod">
          <ac:chgData name="Rachel Ann Lillywhite" userId="b0fe8be1-696a-4457-8be9-cc32cc53ebc9" providerId="ADAL" clId="{A9013B3D-B698-4F8F-AC32-34A833768639}" dt="2021-11-04T10:37:59.269" v="560" actId="1076"/>
          <ac:spMkLst>
            <pc:docMk/>
            <pc:sldMk cId="4247234853" sldId="548"/>
            <ac:spMk id="17" creationId="{0066B353-86C2-4362-BFED-0C0FF3F0D835}"/>
          </ac:spMkLst>
        </pc:spChg>
        <pc:spChg chg="mod">
          <ac:chgData name="Rachel Ann Lillywhite" userId="b0fe8be1-696a-4457-8be9-cc32cc53ebc9" providerId="ADAL" clId="{A9013B3D-B698-4F8F-AC32-34A833768639}" dt="2021-11-04T10:37:59.269" v="560" actId="1076"/>
          <ac:spMkLst>
            <pc:docMk/>
            <pc:sldMk cId="4247234853" sldId="548"/>
            <ac:spMk id="19" creationId="{CDC812FA-F43D-4C70-9E44-62FC19BD1606}"/>
          </ac:spMkLst>
        </pc:spChg>
        <pc:spChg chg="mod">
          <ac:chgData name="Rachel Ann Lillywhite" userId="b0fe8be1-696a-4457-8be9-cc32cc53ebc9" providerId="ADAL" clId="{A9013B3D-B698-4F8F-AC32-34A833768639}" dt="2021-11-04T10:37:59.269" v="560" actId="1076"/>
          <ac:spMkLst>
            <pc:docMk/>
            <pc:sldMk cId="4247234853" sldId="548"/>
            <ac:spMk id="20" creationId="{D2B4B497-5926-4154-8AB6-D33E2110F531}"/>
          </ac:spMkLst>
        </pc:spChg>
        <pc:spChg chg="mod">
          <ac:chgData name="Rachel Ann Lillywhite" userId="b0fe8be1-696a-4457-8be9-cc32cc53ebc9" providerId="ADAL" clId="{A9013B3D-B698-4F8F-AC32-34A833768639}" dt="2021-11-04T10:37:59.269" v="560" actId="1076"/>
          <ac:spMkLst>
            <pc:docMk/>
            <pc:sldMk cId="4247234853" sldId="548"/>
            <ac:spMk id="22" creationId="{4C68766A-F708-4CF1-B3AD-311EE5F933D9}"/>
          </ac:spMkLst>
        </pc:spChg>
        <pc:spChg chg="mod">
          <ac:chgData name="Rachel Ann Lillywhite" userId="b0fe8be1-696a-4457-8be9-cc32cc53ebc9" providerId="ADAL" clId="{A9013B3D-B698-4F8F-AC32-34A833768639}" dt="2021-11-04T10:37:59.269" v="560" actId="1076"/>
          <ac:spMkLst>
            <pc:docMk/>
            <pc:sldMk cId="4247234853" sldId="548"/>
            <ac:spMk id="23" creationId="{B6E7F59E-21C9-49F9-8483-59F5AA335E36}"/>
          </ac:spMkLst>
        </pc:spChg>
        <pc:spChg chg="mod">
          <ac:chgData name="Rachel Ann Lillywhite" userId="b0fe8be1-696a-4457-8be9-cc32cc53ebc9" providerId="ADAL" clId="{A9013B3D-B698-4F8F-AC32-34A833768639}" dt="2021-11-04T10:37:59.269" v="560" actId="1076"/>
          <ac:spMkLst>
            <pc:docMk/>
            <pc:sldMk cId="4247234853" sldId="548"/>
            <ac:spMk id="24" creationId="{B554CC00-E171-45F2-8498-D878631B704E}"/>
          </ac:spMkLst>
        </pc:spChg>
        <pc:spChg chg="mod">
          <ac:chgData name="Rachel Ann Lillywhite" userId="b0fe8be1-696a-4457-8be9-cc32cc53ebc9" providerId="ADAL" clId="{A9013B3D-B698-4F8F-AC32-34A833768639}" dt="2021-11-04T10:37:59.269" v="560" actId="1076"/>
          <ac:spMkLst>
            <pc:docMk/>
            <pc:sldMk cId="4247234853" sldId="548"/>
            <ac:spMk id="25" creationId="{8EFF8D1A-9B98-4167-9F7C-410D62B9E418}"/>
          </ac:spMkLst>
        </pc:spChg>
        <pc:spChg chg="mod">
          <ac:chgData name="Rachel Ann Lillywhite" userId="b0fe8be1-696a-4457-8be9-cc32cc53ebc9" providerId="ADAL" clId="{A9013B3D-B698-4F8F-AC32-34A833768639}" dt="2021-11-04T10:37:59.269" v="560" actId="1076"/>
          <ac:spMkLst>
            <pc:docMk/>
            <pc:sldMk cId="4247234853" sldId="548"/>
            <ac:spMk id="26" creationId="{9CBCA672-700F-4307-BB40-E3FA6205FD3E}"/>
          </ac:spMkLst>
        </pc:spChg>
        <pc:spChg chg="mod">
          <ac:chgData name="Rachel Ann Lillywhite" userId="b0fe8be1-696a-4457-8be9-cc32cc53ebc9" providerId="ADAL" clId="{A9013B3D-B698-4F8F-AC32-34A833768639}" dt="2021-11-04T10:37:59.269" v="560" actId="1076"/>
          <ac:spMkLst>
            <pc:docMk/>
            <pc:sldMk cId="4247234853" sldId="548"/>
            <ac:spMk id="27" creationId="{E4A699EB-74AC-4F25-8189-69C9356D386A}"/>
          </ac:spMkLst>
        </pc:spChg>
        <pc:spChg chg="mod">
          <ac:chgData name="Rachel Ann Lillywhite" userId="b0fe8be1-696a-4457-8be9-cc32cc53ebc9" providerId="ADAL" clId="{A9013B3D-B698-4F8F-AC32-34A833768639}" dt="2021-11-04T10:37:59.269" v="560" actId="1076"/>
          <ac:spMkLst>
            <pc:docMk/>
            <pc:sldMk cId="4247234853" sldId="548"/>
            <ac:spMk id="28" creationId="{D9686F18-4C1E-416C-80B6-7CB6B1C5D57C}"/>
          </ac:spMkLst>
        </pc:spChg>
        <pc:spChg chg="del">
          <ac:chgData name="Rachel Ann Lillywhite" userId="b0fe8be1-696a-4457-8be9-cc32cc53ebc9" providerId="ADAL" clId="{A9013B3D-B698-4F8F-AC32-34A833768639}" dt="2021-11-03T15:42:47.865" v="71" actId="478"/>
          <ac:spMkLst>
            <pc:docMk/>
            <pc:sldMk cId="4247234853" sldId="548"/>
            <ac:spMk id="29" creationId="{0D14CEED-C378-4238-8F69-66B6E9E01A0C}"/>
          </ac:spMkLst>
        </pc:spChg>
        <pc:spChg chg="mod">
          <ac:chgData name="Rachel Ann Lillywhite" userId="b0fe8be1-696a-4457-8be9-cc32cc53ebc9" providerId="ADAL" clId="{A9013B3D-B698-4F8F-AC32-34A833768639}" dt="2021-11-04T10:37:59.269" v="560" actId="1076"/>
          <ac:spMkLst>
            <pc:docMk/>
            <pc:sldMk cId="4247234853" sldId="548"/>
            <ac:spMk id="30" creationId="{C39668A3-A7FE-4A46-8893-CFF31020C235}"/>
          </ac:spMkLst>
        </pc:spChg>
        <pc:spChg chg="mod">
          <ac:chgData name="Rachel Ann Lillywhite" userId="b0fe8be1-696a-4457-8be9-cc32cc53ebc9" providerId="ADAL" clId="{A9013B3D-B698-4F8F-AC32-34A833768639}" dt="2021-11-04T10:37:59.269" v="560" actId="1076"/>
          <ac:spMkLst>
            <pc:docMk/>
            <pc:sldMk cId="4247234853" sldId="548"/>
            <ac:spMk id="32" creationId="{C371834B-9BD9-431C-A7F4-DF6F90B10CA2}"/>
          </ac:spMkLst>
        </pc:spChg>
        <pc:spChg chg="add mod">
          <ac:chgData name="Rachel Ann Lillywhite" userId="b0fe8be1-696a-4457-8be9-cc32cc53ebc9" providerId="ADAL" clId="{A9013B3D-B698-4F8F-AC32-34A833768639}" dt="2021-11-04T10:37:59.269" v="560" actId="1076"/>
          <ac:spMkLst>
            <pc:docMk/>
            <pc:sldMk cId="4247234853" sldId="548"/>
            <ac:spMk id="34" creationId="{E4916EE0-6A45-4A4E-9E93-7AADD4E3A553}"/>
          </ac:spMkLst>
        </pc:spChg>
        <pc:grpChg chg="mod">
          <ac:chgData name="Rachel Ann Lillywhite" userId="b0fe8be1-696a-4457-8be9-cc32cc53ebc9" providerId="ADAL" clId="{A9013B3D-B698-4F8F-AC32-34A833768639}" dt="2021-11-04T10:37:59.269" v="560" actId="1076"/>
          <ac:grpSpMkLst>
            <pc:docMk/>
            <pc:sldMk cId="4247234853" sldId="548"/>
            <ac:grpSpMk id="3" creationId="{B03941FA-39F6-4EC7-81A3-76908C00767E}"/>
          </ac:grpSpMkLst>
        </pc:grpChg>
        <pc:picChg chg="mod">
          <ac:chgData name="Rachel Ann Lillywhite" userId="b0fe8be1-696a-4457-8be9-cc32cc53ebc9" providerId="ADAL" clId="{A9013B3D-B698-4F8F-AC32-34A833768639}" dt="2021-11-04T10:37:59.269" v="560" actId="1076"/>
          <ac:picMkLst>
            <pc:docMk/>
            <pc:sldMk cId="4247234853" sldId="548"/>
            <ac:picMk id="40" creationId="{50DCC892-7A33-4ABD-9E5E-B354A935EED7}"/>
          </ac:picMkLst>
        </pc:picChg>
      </pc:sldChg>
      <pc:sldChg chg="modSp">
        <pc:chgData name="Rachel Ann Lillywhite" userId="b0fe8be1-696a-4457-8be9-cc32cc53ebc9" providerId="ADAL" clId="{A9013B3D-B698-4F8F-AC32-34A833768639}" dt="2021-11-03T15:43:18.276" v="78" actId="114"/>
        <pc:sldMkLst>
          <pc:docMk/>
          <pc:sldMk cId="3649690299" sldId="552"/>
        </pc:sldMkLst>
        <pc:spChg chg="mod">
          <ac:chgData name="Rachel Ann Lillywhite" userId="b0fe8be1-696a-4457-8be9-cc32cc53ebc9" providerId="ADAL" clId="{A9013B3D-B698-4F8F-AC32-34A833768639}" dt="2021-11-03T15:43:18.276" v="78" actId="114"/>
          <ac:spMkLst>
            <pc:docMk/>
            <pc:sldMk cId="3649690299" sldId="552"/>
            <ac:spMk id="8" creationId="{77C13EBB-66F1-4868-86FC-FD3061987923}"/>
          </ac:spMkLst>
        </pc:spChg>
      </pc:sldChg>
      <pc:sldChg chg="modSp mod">
        <pc:chgData name="Rachel Ann Lillywhite" userId="b0fe8be1-696a-4457-8be9-cc32cc53ebc9" providerId="ADAL" clId="{A9013B3D-B698-4F8F-AC32-34A833768639}" dt="2021-11-04T10:06:07.600" v="556" actId="1076"/>
        <pc:sldMkLst>
          <pc:docMk/>
          <pc:sldMk cId="1314674085" sldId="553"/>
        </pc:sldMkLst>
        <pc:spChg chg="mod">
          <ac:chgData name="Rachel Ann Lillywhite" userId="b0fe8be1-696a-4457-8be9-cc32cc53ebc9" providerId="ADAL" clId="{A9013B3D-B698-4F8F-AC32-34A833768639}" dt="2021-11-04T10:06:07.600" v="556" actId="1076"/>
          <ac:spMkLst>
            <pc:docMk/>
            <pc:sldMk cId="1314674085" sldId="553"/>
            <ac:spMk id="15" creationId="{F2744030-90D4-4AE7-9438-5108455B8E6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8975" y="4760397"/>
            <a:ext cx="5511800" cy="450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69" tIns="94369" rIns="94369" bIns="94369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8975" y="4760397"/>
            <a:ext cx="5511800" cy="4509850"/>
          </a:xfrm>
          <a:prstGeom prst="rect">
            <a:avLst/>
          </a:prstGeom>
        </p:spPr>
        <p:txBody>
          <a:bodyPr spcFirstLastPara="1" wrap="square" lIns="94369" tIns="94369" rIns="94369" bIns="94369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524375"/>
            <a:ext cx="5486400" cy="4286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000" y="714375"/>
            <a:ext cx="6350000" cy="3571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41976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8975" y="4760397"/>
            <a:ext cx="5511800" cy="4509850"/>
          </a:xfrm>
          <a:prstGeom prst="rect">
            <a:avLst/>
          </a:prstGeom>
        </p:spPr>
        <p:txBody>
          <a:bodyPr spcFirstLastPara="1" wrap="square" lIns="94369" tIns="94369" rIns="94369" bIns="9436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4356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8975" y="4760397"/>
            <a:ext cx="5511800" cy="4509850"/>
          </a:xfrm>
          <a:prstGeom prst="rect">
            <a:avLst/>
          </a:prstGeom>
        </p:spPr>
        <p:txBody>
          <a:bodyPr spcFirstLastPara="1" wrap="square" lIns="94369" tIns="94369" rIns="94369" bIns="9436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2420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8975" y="4760397"/>
            <a:ext cx="5511800" cy="4509850"/>
          </a:xfrm>
          <a:prstGeom prst="rect">
            <a:avLst/>
          </a:prstGeom>
        </p:spPr>
        <p:txBody>
          <a:bodyPr spcFirstLastPara="1" wrap="square" lIns="94369" tIns="94369" rIns="94369" bIns="94369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6010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3862" indent="0" defTabSz="943844">
              <a:buNone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6614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3862" indent="0" defTabSz="943844">
              <a:buNone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0953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3862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3842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8975" y="4760397"/>
            <a:ext cx="5511800" cy="4509850"/>
          </a:xfrm>
          <a:prstGeom prst="rect">
            <a:avLst/>
          </a:prstGeom>
        </p:spPr>
        <p:txBody>
          <a:bodyPr spcFirstLastPara="1" wrap="square" lIns="94369" tIns="94369" rIns="94369" bIns="94369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3182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8975" y="4569981"/>
            <a:ext cx="5511800" cy="4329456"/>
          </a:xfrm>
          <a:prstGeom prst="rect">
            <a:avLst/>
          </a:prstGeom>
        </p:spPr>
        <p:txBody>
          <a:bodyPr spcFirstLastPara="1" wrap="square" lIns="94369" tIns="94369" rIns="94369" bIns="94369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9713" y="722313"/>
            <a:ext cx="6410325" cy="360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30253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8975" y="4569981"/>
            <a:ext cx="5511800" cy="4329456"/>
          </a:xfrm>
          <a:prstGeom prst="rect">
            <a:avLst/>
          </a:prstGeom>
        </p:spPr>
        <p:txBody>
          <a:bodyPr spcFirstLastPara="1" wrap="square" lIns="94369" tIns="94369" rIns="94369" bIns="94369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9713" y="722313"/>
            <a:ext cx="6410325" cy="360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1127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FEBB0-6937-4158-9815-12BA699E7048}" type="datetimeFigureOut">
              <a:rPr lang="en-GB" smtClean="0"/>
              <a:t>17/03/2022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1944B-7345-4497-8D77-88CF576EA1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22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6" r:id="rId5"/>
    <p:sldLayoutId id="2147483658" r:id="rId6"/>
    <p:sldLayoutId id="2147483659" r:id="rId7"/>
    <p:sldLayoutId id="2147483660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forms.office.com/Pages/ResponsePage.aspx?id=Ij1-N6FOLUKwrY_MiUBrnmTcUk7oxAZLhPrP96gyYK1URVA2TDRLUFgxT1ZaUzBQVlhMRE1UM1haWSQlQCN0PWcu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acebook.com/WINSUPPORTtogether" TargetMode="External"/><Relationship Id="rId3" Type="http://schemas.openxmlformats.org/officeDocument/2006/relationships/image" Target="../media/image12.png"/><Relationship Id="rId7" Type="http://schemas.openxmlformats.org/officeDocument/2006/relationships/hyperlink" Target="https://eur01.safelinks.protection.outlook.com/?url=https%3A%2F%2Fwww.instagram.com%2Fwin_wessex1%2F&amp;data=04%7C01%7Cral64%40bath.ac.uk%7C4cfefb6cf0a048596e5f08d993c219de%7C377e3d224ea1422db0ad8fcc89406b9e%7C0%7C0%7C637703284122914571%7CUnknown%7CTWFpbGZsb3d8eyJWIjoiMC4wLjAwMDAiLCJQIjoiV2luMzIiLCJBTiI6Ik1haWwiLCJXVCI6Mn0%3D%7C1000&amp;sdata=ux7OEHmIjxWbzYt8arCB5WaYgsfniqmFfqM0aUeA6Zk%3D&amp;reserved=0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ur01.safelinks.protection.outlook.com/?url=https%3A%2F%2Ftwitter.com%2FWINWessex1&amp;data=04%7C01%7Cral64%40bath.ac.uk%7C4cfefb6cf0a048596e5f08d993c219de%7C377e3d224ea1422db0ad8fcc89406b9e%7C0%7C0%7C637703284122904617%7CUnknown%7CTWFpbGZsb3d8eyJWIjoiMC4wLjAwMDAiLCJQIjoiV2luMzIiLCJBTiI6Ik1haWwiLCJXVCI6Mn0%3D%7C1000&amp;sdata=Z4c0wpaYNfIMHNKrnhUZx7SJGnZuGkeoQuyqel0enUM%3D&amp;reserved=0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kBMJlFSRKb4?feature=oembed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s://www.youtube.com/watch?v=kBMJlFSRKb4&amp;t=5s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8C47DF46-596A-478E-AE2A-FA33DCB5F7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28" b="7479"/>
          <a:stretch/>
        </p:blipFill>
        <p:spPr>
          <a:xfrm>
            <a:off x="2264402" y="1"/>
            <a:ext cx="7663195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36"/>
    </mc:Choice>
    <mc:Fallback xmlns="">
      <p:transition spd="slow" advTm="2303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13;p3">
            <a:extLst>
              <a:ext uri="{FF2B5EF4-FFF2-40B4-BE49-F238E27FC236}">
                <a16:creationId xmlns:a16="http://schemas.microsoft.com/office/drawing/2014/main" id="{E79B56B1-F966-4083-8242-A5DA4164EE28}"/>
              </a:ext>
            </a:extLst>
          </p:cNvPr>
          <p:cNvSpPr/>
          <p:nvPr/>
        </p:nvSpPr>
        <p:spPr>
          <a:xfrm>
            <a:off x="1" y="0"/>
            <a:ext cx="4167271" cy="6858000"/>
          </a:xfrm>
          <a:custGeom>
            <a:avLst/>
            <a:gdLst/>
            <a:ahLst/>
            <a:cxnLst/>
            <a:rect l="l" t="t" r="r" b="b"/>
            <a:pathLst>
              <a:path w="4167271" h="6858000" extrusionOk="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0B1E8152-8121-489D-95F5-68BEF3C8BEC6}"/>
              </a:ext>
            </a:extLst>
          </p:cNvPr>
          <p:cNvSpPr txBox="1">
            <a:spLocks/>
          </p:cNvSpPr>
          <p:nvPr/>
        </p:nvSpPr>
        <p:spPr>
          <a:xfrm>
            <a:off x="379936" y="1995206"/>
            <a:ext cx="304929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Choose your top </a:t>
            </a:r>
            <a:br>
              <a:rPr lang="en-GB" sz="2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positives to showcase in your personal profile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BDD371-F875-48D1-AAD0-AB3100EA02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0" t="3208" r="10702" b="21540"/>
          <a:stretch/>
        </p:blipFill>
        <p:spPr>
          <a:xfrm>
            <a:off x="4401273" y="352426"/>
            <a:ext cx="5808946" cy="37178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00A296-7B3E-40D0-9DB0-6E8F901DA1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7327" y="3954250"/>
            <a:ext cx="4096093" cy="2532274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8243DF4-594F-441E-9107-CD66648B13FF}"/>
              </a:ext>
            </a:extLst>
          </p:cNvPr>
          <p:cNvSpPr/>
          <p:nvPr/>
        </p:nvSpPr>
        <p:spPr>
          <a:xfrm>
            <a:off x="2731336" y="4548747"/>
            <a:ext cx="5088178" cy="1709736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Now describe yourself in </a:t>
            </a:r>
          </a:p>
          <a:p>
            <a:pPr algn="ctr"/>
            <a:r>
              <a:rPr lang="en-GB" sz="25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minute to a partner using your top 5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23B36C0-DBDB-49DC-9414-A7E7A62CF7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270" y="4419087"/>
            <a:ext cx="1834706" cy="196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43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13;p3">
            <a:extLst>
              <a:ext uri="{FF2B5EF4-FFF2-40B4-BE49-F238E27FC236}">
                <a16:creationId xmlns:a16="http://schemas.microsoft.com/office/drawing/2014/main" id="{E79B56B1-F966-4083-8242-A5DA4164EE28}"/>
              </a:ext>
            </a:extLst>
          </p:cNvPr>
          <p:cNvSpPr/>
          <p:nvPr/>
        </p:nvSpPr>
        <p:spPr>
          <a:xfrm>
            <a:off x="1" y="0"/>
            <a:ext cx="4167271" cy="6858000"/>
          </a:xfrm>
          <a:custGeom>
            <a:avLst/>
            <a:gdLst/>
            <a:ahLst/>
            <a:cxnLst/>
            <a:rect l="l" t="t" r="r" b="b"/>
            <a:pathLst>
              <a:path w="4167271" h="6858000" extrusionOk="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9A3F560-EAD4-461B-844A-CFFE448E6F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880983"/>
              </p:ext>
            </p:extLst>
          </p:nvPr>
        </p:nvGraphicFramePr>
        <p:xfrm>
          <a:off x="4504789" y="1084996"/>
          <a:ext cx="6725186" cy="36127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25186">
                  <a:extLst>
                    <a:ext uri="{9D8B030D-6E8A-4147-A177-3AD203B41FA5}">
                      <a16:colId xmlns:a16="http://schemas.microsoft.com/office/drawing/2014/main" val="3315600870"/>
                    </a:ext>
                  </a:extLst>
                </a:gridCol>
              </a:tblGrid>
              <a:tr h="3612735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GB" sz="2000" b="1" dirty="0">
                          <a:effectLst/>
                        </a:rPr>
                        <a:t>Personal profile</a:t>
                      </a:r>
                    </a:p>
                    <a:p>
                      <a:r>
                        <a:rPr lang="en-GB" sz="2000" b="1" i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 am a CARING person who is always available to LISTEN to others if they need help. I am responsible for looking after my family dog and ENCOURAGE others to be thoughtful about ANIMAL welfare. I’ve recently completed a St John’s Ambulance FIRST AID COURSE because I want to be able to help in an emergency situation.</a:t>
                      </a:r>
                      <a:endParaRPr lang="en-GB" sz="2000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800" b="1" i="1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800" b="1" i="1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800" b="1" i="1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800" b="1" i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l">
                        <a:spcBef>
                          <a:spcPts val="50"/>
                        </a:spcBef>
                        <a:buFont typeface="Symbol" panose="05050102010706020507" pitchFamily="18" charset="2"/>
                        <a:buChar char=""/>
                      </a:pPr>
                      <a:endParaRPr lang="en-GB" sz="1200" dirty="0">
                        <a:effectLst/>
                      </a:endParaRPr>
                    </a:p>
                  </a:txBody>
                  <a:tcPr marL="114300" marR="11430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3774302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C8074852-E4F7-4C25-A2E2-09976B4041DE}"/>
              </a:ext>
            </a:extLst>
          </p:cNvPr>
          <p:cNvSpPr/>
          <p:nvPr/>
        </p:nvSpPr>
        <p:spPr>
          <a:xfrm flipV="1">
            <a:off x="4600492" y="879076"/>
            <a:ext cx="6848475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59B53F8B-A097-4CF8-9F16-5A60E28AB535}"/>
              </a:ext>
            </a:extLst>
          </p:cNvPr>
          <p:cNvSpPr txBox="1">
            <a:spLocks/>
          </p:cNvSpPr>
          <p:nvPr/>
        </p:nvSpPr>
        <p:spPr>
          <a:xfrm>
            <a:off x="367950" y="2425935"/>
            <a:ext cx="318487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500" b="1" dirty="0">
                <a:solidFill>
                  <a:schemeClr val="bg1"/>
                </a:solidFill>
                <a:latin typeface="Calibri "/>
                <a:cs typeface="Calibri" panose="020F0502020204030204" pitchFamily="34" charset="0"/>
              </a:rPr>
              <a:t>Use this information and talking task to write a paragraph in the personal profile space on your CV template. </a:t>
            </a:r>
            <a:endParaRPr lang="en-GB" sz="2500" b="1" dirty="0">
              <a:solidFill>
                <a:schemeClr val="bg1"/>
              </a:solidFill>
              <a:latin typeface="Calibri 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EAEAA2D-BAF5-4E91-B361-FEEED8DAC28E}"/>
              </a:ext>
            </a:extLst>
          </p:cNvPr>
          <p:cNvSpPr/>
          <p:nvPr/>
        </p:nvSpPr>
        <p:spPr>
          <a:xfrm>
            <a:off x="6609814" y="4063268"/>
            <a:ext cx="4736264" cy="1709736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b="1" i="1" dirty="0">
                <a:latin typeface="Calibri" panose="020F0502020204030204" pitchFamily="34" charset="0"/>
                <a:cs typeface="Calibri" panose="020F0502020204030204" pitchFamily="34" charset="0"/>
              </a:rPr>
              <a:t>What impression does this personal profile give to an employer?</a:t>
            </a:r>
          </a:p>
        </p:txBody>
      </p:sp>
    </p:spTree>
    <p:extLst>
      <p:ext uri="{BB962C8B-B14F-4D97-AF65-F5344CB8AC3E}">
        <p14:creationId xmlns:p14="http://schemas.microsoft.com/office/powerpoint/2010/main" val="232910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1E00BBBD-8D2E-4049-B624-E41256BAF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326" y="2675730"/>
            <a:ext cx="2388874" cy="1325563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bg1"/>
                </a:solidFill>
                <a:latin typeface="+mn-lt"/>
              </a:rPr>
              <a:t>Personal profile / statement</a:t>
            </a:r>
          </a:p>
        </p:txBody>
      </p:sp>
      <p:sp>
        <p:nvSpPr>
          <p:cNvPr id="6" name="Google Shape;113;p3">
            <a:extLst>
              <a:ext uri="{FF2B5EF4-FFF2-40B4-BE49-F238E27FC236}">
                <a16:creationId xmlns:a16="http://schemas.microsoft.com/office/drawing/2014/main" id="{782AFBF9-401C-435E-A8C9-CBDCAF425B43}"/>
              </a:ext>
            </a:extLst>
          </p:cNvPr>
          <p:cNvSpPr/>
          <p:nvPr/>
        </p:nvSpPr>
        <p:spPr>
          <a:xfrm>
            <a:off x="1" y="0"/>
            <a:ext cx="4167271" cy="6858000"/>
          </a:xfrm>
          <a:custGeom>
            <a:avLst/>
            <a:gdLst/>
            <a:ahLst/>
            <a:cxnLst/>
            <a:rect l="l" t="t" r="r" b="b"/>
            <a:pathLst>
              <a:path w="4167271" h="6858000" extrusionOk="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A35695-DE63-48ED-ABDE-DD6CB724CB2C}"/>
              </a:ext>
            </a:extLst>
          </p:cNvPr>
          <p:cNvSpPr txBox="1"/>
          <p:nvPr/>
        </p:nvSpPr>
        <p:spPr>
          <a:xfrm>
            <a:off x="8053116" y="1271192"/>
            <a:ext cx="3938379" cy="138499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I am a hardworking and motivated person, I try to achieve high standards in activities both in and out of school. The subjects I currently enjoy the most are art, IT and design &amp; technology. These subjects allow me to use my creative skills and develop new ideas.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F841AE-7C56-40B8-B60B-C57452C9A5BD}"/>
              </a:ext>
            </a:extLst>
          </p:cNvPr>
          <p:cNvSpPr txBox="1"/>
          <p:nvPr/>
        </p:nvSpPr>
        <p:spPr>
          <a:xfrm>
            <a:off x="8030628" y="3340507"/>
            <a:ext cx="3960866" cy="160043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I am efficient in the use of IT. I have varied experience and knowledge of using word processing and presentation software. I recently designed an IT game using RPG Maker XP. This process gave me the opportunity to apply my creative skills as well as my technical ability in game design.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011D1C-9AAC-447B-938E-D2F9B8071285}"/>
              </a:ext>
            </a:extLst>
          </p:cNvPr>
          <p:cNvSpPr txBox="1"/>
          <p:nvPr/>
        </p:nvSpPr>
        <p:spPr>
          <a:xfrm>
            <a:off x="4216234" y="1264416"/>
            <a:ext cx="3644644" cy="138499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I have excellent time management skills. 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I currently have a part-time paper round. This means I need to manage my time effectively to be able to complete my round, and be at school on time. I enjoy this responsibility.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AB2B63C-5AAB-4DFE-8552-99E90B66F0FC}"/>
              </a:ext>
            </a:extLst>
          </p:cNvPr>
          <p:cNvSpPr txBox="1"/>
          <p:nvPr/>
        </p:nvSpPr>
        <p:spPr>
          <a:xfrm>
            <a:off x="4194349" y="3340507"/>
            <a:ext cx="3562709" cy="160043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I am currently captain of my local football team. I have been part of this team for two years. This role has given me the opportunity to develop </a:t>
            </a:r>
            <a:r>
              <a:rPr lang="en-GB">
                <a:solidFill>
                  <a:schemeClr val="bg1"/>
                </a:solidFill>
              </a:rPr>
              <a:t>my confidence </a:t>
            </a:r>
            <a:r>
              <a:rPr lang="en-GB" dirty="0">
                <a:solidFill>
                  <a:schemeClr val="bg1"/>
                </a:solidFill>
              </a:rPr>
              <a:t>in a leadership role. I am able to give clear instructions and support the team to work together.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BE98A360-4971-4CCC-BD1D-84785F72E047}"/>
              </a:ext>
            </a:extLst>
          </p:cNvPr>
          <p:cNvSpPr txBox="1">
            <a:spLocks/>
          </p:cNvSpPr>
          <p:nvPr/>
        </p:nvSpPr>
        <p:spPr>
          <a:xfrm>
            <a:off x="354327" y="2465898"/>
            <a:ext cx="30365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Examples of good personal profiles </a:t>
            </a:r>
          </a:p>
          <a:p>
            <a:endParaRPr lang="en-GB" sz="35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35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3D05EE-A44B-488D-857D-E68B1BD70062}"/>
              </a:ext>
            </a:extLst>
          </p:cNvPr>
          <p:cNvSpPr txBox="1"/>
          <p:nvPr/>
        </p:nvSpPr>
        <p:spPr>
          <a:xfrm>
            <a:off x="4216234" y="2776067"/>
            <a:ext cx="3644644" cy="307777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MOTIVATION / TIME MANAGEMENT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FCFC04-46EB-47CF-A6BF-850A7A7D6A7D}"/>
              </a:ext>
            </a:extLst>
          </p:cNvPr>
          <p:cNvSpPr txBox="1"/>
          <p:nvPr/>
        </p:nvSpPr>
        <p:spPr>
          <a:xfrm>
            <a:off x="8053115" y="2776067"/>
            <a:ext cx="3938379" cy="307777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CREATIVITY / ORIGINALITY / PROFESSIONALISM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86628BC-73C8-4131-9DC7-1DD939CC3869}"/>
              </a:ext>
            </a:extLst>
          </p:cNvPr>
          <p:cNvSpPr txBox="1"/>
          <p:nvPr/>
        </p:nvSpPr>
        <p:spPr>
          <a:xfrm>
            <a:off x="4167272" y="5097042"/>
            <a:ext cx="3566058" cy="523220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LEADERSHIP / CONFIDENCE / FOLLOWING INSTRUCTIONS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A45BE9-C3A4-4738-B704-9C4AA0C77AC3}"/>
              </a:ext>
            </a:extLst>
          </p:cNvPr>
          <p:cNvSpPr txBox="1"/>
          <p:nvPr/>
        </p:nvSpPr>
        <p:spPr>
          <a:xfrm>
            <a:off x="8006899" y="5097042"/>
            <a:ext cx="3938378" cy="523220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 TECHNOLOGY /  CREATIVITY / TECHNICAL SKILLS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A2D5D14-D54C-44F2-B664-938E4FBF4C0E}"/>
              </a:ext>
            </a:extLst>
          </p:cNvPr>
          <p:cNvSpPr/>
          <p:nvPr/>
        </p:nvSpPr>
        <p:spPr>
          <a:xfrm>
            <a:off x="438704" y="3592341"/>
            <a:ext cx="2670928" cy="1458718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What skills </a:t>
            </a:r>
            <a:br>
              <a:rPr lang="en-GB" sz="2400" b="1" dirty="0"/>
            </a:br>
            <a:r>
              <a:rPr lang="en-GB" sz="2400" b="1" dirty="0"/>
              <a:t>do they show?</a:t>
            </a:r>
          </a:p>
        </p:txBody>
      </p:sp>
    </p:spTree>
    <p:extLst>
      <p:ext uri="{BB962C8B-B14F-4D97-AF65-F5344CB8AC3E}">
        <p14:creationId xmlns:p14="http://schemas.microsoft.com/office/powerpoint/2010/main" val="348181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9FD0048-9255-418B-BFBC-2E8CF1D120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208" y="0"/>
            <a:ext cx="1993949" cy="22958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F0C07DD-B494-48FA-83D7-FD4C044874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8636" y="220737"/>
            <a:ext cx="1827571" cy="1913719"/>
          </a:xfrm>
          <a:prstGeom prst="rect">
            <a:avLst/>
          </a:prstGeom>
        </p:spPr>
      </p:pic>
      <p:sp>
        <p:nvSpPr>
          <p:cNvPr id="113" name="Google Shape;113;p3"/>
          <p:cNvSpPr/>
          <p:nvPr/>
        </p:nvSpPr>
        <p:spPr>
          <a:xfrm>
            <a:off x="0" y="0"/>
            <a:ext cx="4167271" cy="6858000"/>
          </a:xfrm>
          <a:custGeom>
            <a:avLst/>
            <a:gdLst/>
            <a:ahLst/>
            <a:cxnLst/>
            <a:rect l="l" t="t" r="r" b="b"/>
            <a:pathLst>
              <a:path w="4167271" h="6858000" extrusionOk="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4326" y="2580480"/>
            <a:ext cx="3112774" cy="1325563"/>
          </a:xfrm>
        </p:spPr>
        <p:txBody>
          <a:bodyPr>
            <a:noAutofit/>
          </a:bodyPr>
          <a:lstStyle/>
          <a:p>
            <a:r>
              <a:rPr lang="en-GB" sz="3000" b="1">
                <a:solidFill>
                  <a:schemeClr val="bg1"/>
                </a:solidFill>
                <a:latin typeface="Calibri "/>
              </a:rPr>
              <a:t>Do’s </a:t>
            </a:r>
            <a:r>
              <a:rPr lang="en-GB" sz="3000" b="1" dirty="0">
                <a:solidFill>
                  <a:schemeClr val="bg1"/>
                </a:solidFill>
                <a:latin typeface="Calibri "/>
              </a:rPr>
              <a:t>and Don'ts of a successful CV…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80E7EE-2DD9-44D3-ACCB-31181616762A}"/>
              </a:ext>
            </a:extLst>
          </p:cNvPr>
          <p:cNvSpPr txBox="1"/>
          <p:nvPr/>
        </p:nvSpPr>
        <p:spPr>
          <a:xfrm>
            <a:off x="4419208" y="2104300"/>
            <a:ext cx="335358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1"/>
                </a:solidFill>
                <a:latin typeface="Calibri "/>
              </a:rPr>
              <a:t>Be positive and sell yourself.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1" i="0" dirty="0">
                <a:solidFill>
                  <a:schemeClr val="tx1"/>
                </a:solidFill>
                <a:effectLst/>
                <a:latin typeface="Calibri "/>
              </a:rPr>
              <a:t>Highlight your relevant skills and experience.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1"/>
                </a:solidFill>
                <a:latin typeface="Calibri "/>
              </a:rPr>
              <a:t>Use evidence.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1" i="0" dirty="0">
                <a:solidFill>
                  <a:schemeClr val="tx1"/>
                </a:solidFill>
                <a:effectLst/>
                <a:latin typeface="Calibri "/>
              </a:rPr>
              <a:t>Be brief and to the point.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1"/>
                </a:solidFill>
                <a:latin typeface="Calibri "/>
              </a:rPr>
              <a:t>Check spelling and grammar.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1" i="0" dirty="0">
                <a:solidFill>
                  <a:schemeClr val="tx1"/>
                </a:solidFill>
                <a:effectLst/>
                <a:latin typeface="Calibri "/>
              </a:rPr>
              <a:t>Change your </a:t>
            </a:r>
            <a:r>
              <a:rPr lang="en-GB" sz="2000" b="1" dirty="0">
                <a:solidFill>
                  <a:schemeClr val="tx1"/>
                </a:solidFill>
                <a:latin typeface="Calibri "/>
              </a:rPr>
              <a:t>CV to match each job you apply for.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1" i="0" dirty="0">
                <a:solidFill>
                  <a:schemeClr val="tx1"/>
                </a:solidFill>
                <a:effectLst/>
                <a:latin typeface="Calibri "/>
              </a:rPr>
              <a:t>Align </a:t>
            </a:r>
            <a:r>
              <a:rPr lang="en-GB" sz="2000" b="1" dirty="0">
                <a:solidFill>
                  <a:schemeClr val="tx1"/>
                </a:solidFill>
                <a:latin typeface="Calibri "/>
              </a:rPr>
              <a:t>your</a:t>
            </a:r>
            <a:r>
              <a:rPr lang="en-GB" sz="2000" b="1" i="0" dirty="0">
                <a:solidFill>
                  <a:schemeClr val="tx1"/>
                </a:solidFill>
                <a:effectLst/>
                <a:latin typeface="Calibri "/>
              </a:rPr>
              <a:t> skills and experience to what the employer is looki</a:t>
            </a:r>
            <a:r>
              <a:rPr lang="en-GB" sz="2000" b="1" dirty="0">
                <a:solidFill>
                  <a:schemeClr val="tx1"/>
                </a:solidFill>
                <a:latin typeface="Calibri "/>
              </a:rPr>
              <a:t>ng for based on the job advert.</a:t>
            </a:r>
            <a:endParaRPr lang="en-GB" sz="2000" b="1" i="0" dirty="0">
              <a:solidFill>
                <a:schemeClr val="tx1"/>
              </a:solidFill>
              <a:effectLst/>
              <a:latin typeface="Calibri 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>
              <a:solidFill>
                <a:schemeClr val="tx1"/>
              </a:solidFill>
              <a:latin typeface="Calibri 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985FF4-BBA0-4319-ADF2-5CBD68B04C69}"/>
              </a:ext>
            </a:extLst>
          </p:cNvPr>
          <p:cNvSpPr txBox="1"/>
          <p:nvPr/>
        </p:nvSpPr>
        <p:spPr>
          <a:xfrm>
            <a:off x="8172225" y="2108467"/>
            <a:ext cx="33535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1"/>
                </a:solidFill>
                <a:latin typeface="Calibri "/>
              </a:rPr>
              <a:t>Lie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1"/>
                </a:solidFill>
                <a:latin typeface="Calibri "/>
              </a:rPr>
              <a:t>Use more than two pages or cram it all into one.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FF9933"/>
                </a:solidFill>
                <a:latin typeface="Calibri "/>
              </a:rPr>
              <a:t>Include your date of birth, gender, orientation, marital status, religion or nationality*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1"/>
                </a:solidFill>
                <a:latin typeface="Calibri "/>
              </a:rPr>
              <a:t>Leave gaps in your school or work record.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1"/>
                </a:solidFill>
                <a:latin typeface="Calibri "/>
              </a:rPr>
              <a:t>Have any spelling or grammar errors.</a:t>
            </a:r>
            <a:endParaRPr lang="en-GB" sz="2000" b="1" i="0" dirty="0">
              <a:solidFill>
                <a:schemeClr val="tx1"/>
              </a:solidFill>
              <a:effectLst/>
              <a:latin typeface="Calibri 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Calibri 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0F4C6A-4AF7-4BCA-BF88-D8A4A094098E}"/>
              </a:ext>
            </a:extLst>
          </p:cNvPr>
          <p:cNvSpPr txBox="1"/>
          <p:nvPr/>
        </p:nvSpPr>
        <p:spPr>
          <a:xfrm>
            <a:off x="8524092" y="5922694"/>
            <a:ext cx="2905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99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*Employers cannot ask for these or    base decisions on them.</a:t>
            </a:r>
          </a:p>
        </p:txBody>
      </p:sp>
    </p:spTree>
    <p:extLst>
      <p:ext uri="{BB962C8B-B14F-4D97-AF65-F5344CB8AC3E}">
        <p14:creationId xmlns:p14="http://schemas.microsoft.com/office/powerpoint/2010/main" val="183729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989"/>
    </mc:Choice>
    <mc:Fallback xmlns="">
      <p:transition spd="slow" advTm="67989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8C47DF46-596A-478E-AE2A-FA33DCB5F7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28" b="7479"/>
          <a:stretch/>
        </p:blipFill>
        <p:spPr>
          <a:xfrm>
            <a:off x="336331" y="540880"/>
            <a:ext cx="6281336" cy="562133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BBA459F-2983-4C34-8656-6AFFE146681B}"/>
              </a:ext>
            </a:extLst>
          </p:cNvPr>
          <p:cNvSpPr txBox="1">
            <a:spLocks/>
          </p:cNvSpPr>
          <p:nvPr/>
        </p:nvSpPr>
        <p:spPr>
          <a:xfrm>
            <a:off x="6470054" y="3964074"/>
            <a:ext cx="4776457" cy="197785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4500" b="1" i="1" dirty="0">
                <a:solidFill>
                  <a:srgbClr val="3E66B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Teachers</a:t>
            </a:r>
          </a:p>
          <a:p>
            <a:pPr algn="l"/>
            <a:r>
              <a:rPr lang="en-US" sz="5000" b="1" kern="1200" dirty="0">
                <a:solidFill>
                  <a:srgbClr val="3E66B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</a:t>
            </a:r>
            <a:endParaRPr lang="en-US" sz="5000" b="1" kern="1200" dirty="0">
              <a:solidFill>
                <a:srgbClr val="3E66B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l"/>
            <a:r>
              <a:rPr lang="en-US" sz="4000" b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to give us your feedback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5621D67-E437-40D2-B1C2-04B39796D123}"/>
              </a:ext>
            </a:extLst>
          </p:cNvPr>
          <p:cNvSpPr/>
          <p:nvPr/>
        </p:nvSpPr>
        <p:spPr>
          <a:xfrm>
            <a:off x="5830474" y="956442"/>
            <a:ext cx="45719" cy="4803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D032A9B-86D6-4D7E-A366-863A1AEA77AC}"/>
              </a:ext>
            </a:extLst>
          </p:cNvPr>
          <p:cNvGrpSpPr/>
          <p:nvPr/>
        </p:nvGrpSpPr>
        <p:grpSpPr>
          <a:xfrm>
            <a:off x="8951898" y="2170808"/>
            <a:ext cx="1989560" cy="1999639"/>
            <a:chOff x="9380776" y="2292189"/>
            <a:chExt cx="1989560" cy="199963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49393A9-0233-4B62-9BB1-EEB86D1BCAE9}"/>
                </a:ext>
              </a:extLst>
            </p:cNvPr>
            <p:cNvGrpSpPr/>
            <p:nvPr/>
          </p:nvGrpSpPr>
          <p:grpSpPr>
            <a:xfrm>
              <a:off x="9380776" y="2557094"/>
              <a:ext cx="1897895" cy="1734734"/>
              <a:chOff x="9380776" y="2557094"/>
              <a:chExt cx="1897895" cy="1734734"/>
            </a:xfrm>
          </p:grpSpPr>
          <p:sp>
            <p:nvSpPr>
              <p:cNvPr id="8" name="Speech Bubble: Oval 7">
                <a:extLst>
                  <a:ext uri="{FF2B5EF4-FFF2-40B4-BE49-F238E27FC236}">
                    <a16:creationId xmlns:a16="http://schemas.microsoft.com/office/drawing/2014/main" id="{CCC994F9-B28F-4824-90DF-AA6F16345211}"/>
                  </a:ext>
                </a:extLst>
              </p:cNvPr>
              <p:cNvSpPr/>
              <p:nvPr/>
            </p:nvSpPr>
            <p:spPr>
              <a:xfrm>
                <a:off x="9380776" y="2853686"/>
                <a:ext cx="1865735" cy="1438142"/>
              </a:xfrm>
              <a:prstGeom prst="wedgeEllipseCallo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8772837-141F-4AB0-AA6A-A0F1C7DBCB69}"/>
                  </a:ext>
                </a:extLst>
              </p:cNvPr>
              <p:cNvSpPr txBox="1"/>
              <p:nvPr/>
            </p:nvSpPr>
            <p:spPr>
              <a:xfrm>
                <a:off x="9596264" y="2557094"/>
                <a:ext cx="168240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000" b="1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Thank you</a:t>
                </a:r>
                <a:endParaRPr lang="en-GB" sz="3000" b="1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0" name="Speech Bubble: Oval 9">
              <a:extLst>
                <a:ext uri="{FF2B5EF4-FFF2-40B4-BE49-F238E27FC236}">
                  <a16:creationId xmlns:a16="http://schemas.microsoft.com/office/drawing/2014/main" id="{88C56BCE-9D62-4CF6-BC18-B1A565A50EFF}"/>
                </a:ext>
              </a:extLst>
            </p:cNvPr>
            <p:cNvSpPr/>
            <p:nvPr/>
          </p:nvSpPr>
          <p:spPr>
            <a:xfrm>
              <a:off x="9504601" y="2292189"/>
              <a:ext cx="1865735" cy="1438142"/>
            </a:xfrm>
            <a:prstGeom prst="wedgeEllipseCallou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543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36"/>
    </mc:Choice>
    <mc:Fallback xmlns="">
      <p:transition spd="slow" advTm="23036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4C3C8EA-3860-4977-A3A7-2CE5B4EC05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6596" y="404813"/>
            <a:ext cx="7258808" cy="193843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7D8E0F8-12E8-4D60-BC3A-938EDF27D3F2}"/>
              </a:ext>
            </a:extLst>
          </p:cNvPr>
          <p:cNvGrpSpPr/>
          <p:nvPr/>
        </p:nvGrpSpPr>
        <p:grpSpPr>
          <a:xfrm>
            <a:off x="2083486" y="2682040"/>
            <a:ext cx="8025029" cy="2543859"/>
            <a:chOff x="2004971" y="2810627"/>
            <a:chExt cx="8025029" cy="254385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1C56F7A-7F5A-4300-A263-9A9922A7A5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91462" y="2810627"/>
              <a:ext cx="2091064" cy="191219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4A250FF-7426-4F50-A66B-4BEA4B74A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24465" y="3111729"/>
              <a:ext cx="1309992" cy="1309992"/>
            </a:xfrm>
            <a:prstGeom prst="rect">
              <a:avLst/>
            </a:prstGeom>
          </p:spPr>
        </p:pic>
        <p:sp>
          <p:nvSpPr>
            <p:cNvPr id="15" name="Title 1">
              <a:extLst>
                <a:ext uri="{FF2B5EF4-FFF2-40B4-BE49-F238E27FC236}">
                  <a16:creationId xmlns:a16="http://schemas.microsoft.com/office/drawing/2014/main" id="{73BDBA44-8998-4751-852F-521738EEF861}"/>
                </a:ext>
              </a:extLst>
            </p:cNvPr>
            <p:cNvSpPr txBox="1">
              <a:spLocks/>
            </p:cNvSpPr>
            <p:nvPr/>
          </p:nvSpPr>
          <p:spPr>
            <a:xfrm>
              <a:off x="4833929" y="4674368"/>
              <a:ext cx="2091064" cy="4029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40" tIns="45720" rIns="91440" bIns="45720" rtlCol="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-GB" sz="2000" b="1" i="0" dirty="0">
                  <a:solidFill>
                    <a:srgbClr val="19270F"/>
                  </a:solidFill>
                  <a:effectLst/>
                  <a:latin typeface="Calibri" panose="020F0502020204030204" pitchFamily="34" charset="0"/>
                  <a:hlinkClick r:id="rId6" tooltip="Original URL: https://twitter.com/WINWessex1. Click or tap if you trust this link.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@WINWessex1</a:t>
              </a:r>
              <a:endParaRPr lang="en-US" sz="2000" b="1" kern="1200" dirty="0">
                <a:solidFill>
                  <a:srgbClr val="19270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endParaRPr>
            </a:p>
          </p:txBody>
        </p:sp>
        <p:sp>
          <p:nvSpPr>
            <p:cNvPr id="20" name="Title 1">
              <a:extLst>
                <a:ext uri="{FF2B5EF4-FFF2-40B4-BE49-F238E27FC236}">
                  <a16:creationId xmlns:a16="http://schemas.microsoft.com/office/drawing/2014/main" id="{3126EB63-ED12-40AB-85D9-665200F166CC}"/>
                </a:ext>
              </a:extLst>
            </p:cNvPr>
            <p:cNvSpPr txBox="1">
              <a:spLocks/>
            </p:cNvSpPr>
            <p:nvPr/>
          </p:nvSpPr>
          <p:spPr>
            <a:xfrm>
              <a:off x="2004971" y="4674368"/>
              <a:ext cx="2091064" cy="4029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40" tIns="45720" rIns="91440" bIns="45720" rtlCol="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-GB" sz="2000" b="1" i="0" dirty="0">
                  <a:solidFill>
                    <a:srgbClr val="19270F"/>
                  </a:solidFill>
                  <a:effectLst/>
                  <a:latin typeface="Calibri" panose="020F0502020204030204" pitchFamily="34" charset="0"/>
                  <a:hlinkClick r:id="rId7" tooltip="Original URL: https://www.instagram.com/win_wessex1/. Click or tap if you trust this link.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@win_wessex1</a:t>
              </a:r>
              <a:endParaRPr lang="en-US" sz="2000" b="1" kern="1200" dirty="0">
                <a:solidFill>
                  <a:srgbClr val="19270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endParaRPr>
            </a:p>
          </p:txBody>
        </p:sp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72948929-5295-400B-A2A6-4E3D9B2AAC81}"/>
                </a:ext>
              </a:extLst>
            </p:cNvPr>
            <p:cNvSpPr txBox="1">
              <a:spLocks/>
            </p:cNvSpPr>
            <p:nvPr/>
          </p:nvSpPr>
          <p:spPr>
            <a:xfrm>
              <a:off x="7443987" y="4951585"/>
              <a:ext cx="2586013" cy="4029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40" tIns="45720" rIns="91440" bIns="45720" rtlCol="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-GB" sz="2000" b="1" i="0" dirty="0">
                  <a:solidFill>
                    <a:srgbClr val="19270F"/>
                  </a:solidFill>
                  <a:effectLst/>
                  <a:latin typeface="Calibri" panose="020F0502020204030204" pitchFamily="34" charset="0"/>
                  <a:hlinkClick r:id="rId8" tooltip="Original URL: http://www.facebook.com/WINSUPPORTtogether. Click or tap if you trust this link.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www.facebook.com/WINSUPPORTtogether</a:t>
              </a:r>
              <a:endParaRPr lang="en-US" sz="2000" b="1" kern="1200" dirty="0">
                <a:solidFill>
                  <a:srgbClr val="19270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CCE90B9-BABD-4CDE-8398-68128EF1BE6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228505" y="3028950"/>
              <a:ext cx="1643997" cy="1483129"/>
            </a:xfrm>
            <a:prstGeom prst="rect">
              <a:avLst/>
            </a:prstGeom>
          </p:spPr>
        </p:pic>
      </p:grpSp>
      <p:sp>
        <p:nvSpPr>
          <p:cNvPr id="11" name="TextBox 1">
            <a:extLst>
              <a:ext uri="{FF2B5EF4-FFF2-40B4-BE49-F238E27FC236}">
                <a16:creationId xmlns:a16="http://schemas.microsoft.com/office/drawing/2014/main" id="{44DBEFEE-F524-4504-8B62-CD369EBB054C}"/>
              </a:ext>
            </a:extLst>
          </p:cNvPr>
          <p:cNvSpPr txBox="1"/>
          <p:nvPr/>
        </p:nvSpPr>
        <p:spPr>
          <a:xfrm>
            <a:off x="1330171" y="5714524"/>
            <a:ext cx="95316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b="1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Disclaimer. Each ‘Lesson in a Box’ comes with a feedback form for you to complete. We ask that all who request and deliver a Lesson in a Box to complete this feedback form to ensure that we are providing the highest quality resources possible. </a:t>
            </a:r>
            <a:br>
              <a:rPr lang="en-GB" b="1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</a:br>
            <a:r>
              <a:rPr lang="en-GB" b="1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Please note, we may contact you if we have not received a response on this feedback after a certain amount of time.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26883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36"/>
    </mc:Choice>
    <mc:Fallback xmlns="">
      <p:transition spd="slow" advTm="2303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8C47DF46-596A-478E-AE2A-FA33DCB5F7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86" t="3028" b="7479"/>
          <a:stretch/>
        </p:blipFill>
        <p:spPr>
          <a:xfrm>
            <a:off x="-19051" y="588505"/>
            <a:ext cx="5798517" cy="562133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BBA459F-2983-4C34-8656-6AFFE146681B}"/>
              </a:ext>
            </a:extLst>
          </p:cNvPr>
          <p:cNvSpPr txBox="1">
            <a:spLocks/>
          </p:cNvSpPr>
          <p:nvPr/>
        </p:nvSpPr>
        <p:spPr>
          <a:xfrm>
            <a:off x="5565180" y="3937953"/>
            <a:ext cx="6493470" cy="197785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PRE-16</a:t>
            </a:r>
          </a:p>
          <a:p>
            <a:pPr algn="l"/>
            <a:endParaRPr lang="en-US" sz="33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l"/>
            <a:r>
              <a:rPr lang="en-US" sz="4000" b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WRITING A SUCCESSFUL CV</a:t>
            </a:r>
          </a:p>
          <a:p>
            <a:pPr algn="l"/>
            <a:r>
              <a:rPr lang="en-US" sz="3600" b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Preparing for your future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5621D67-E437-40D2-B1C2-04B39796D123}"/>
              </a:ext>
            </a:extLst>
          </p:cNvPr>
          <p:cNvSpPr/>
          <p:nvPr/>
        </p:nvSpPr>
        <p:spPr>
          <a:xfrm>
            <a:off x="4992274" y="1023117"/>
            <a:ext cx="45719" cy="4803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25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36"/>
    </mc:Choice>
    <mc:Fallback xmlns="">
      <p:transition spd="slow" advTm="2303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B8C1BB6-3327-4BB7-AB68-AFC2467D6DEA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2.38 million students studying at UK higher education institutions. </a:t>
            </a:r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652A6DE-4AE9-493A-B2F9-2EF97CD791E2}"/>
              </a:ext>
            </a:extLst>
          </p:cNvPr>
          <p:cNvSpPr/>
          <p:nvPr/>
        </p:nvSpPr>
        <p:spPr>
          <a:xfrm>
            <a:off x="2861734" y="143364"/>
            <a:ext cx="6468532" cy="64685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6179A64-0787-48DA-88DC-8BB5760C74EB}"/>
              </a:ext>
            </a:extLst>
          </p:cNvPr>
          <p:cNvSpPr txBox="1">
            <a:spLocks/>
          </p:cNvSpPr>
          <p:nvPr/>
        </p:nvSpPr>
        <p:spPr>
          <a:xfrm>
            <a:off x="2822851" y="1107996"/>
            <a:ext cx="6468532" cy="366392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b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800" b="1" kern="1200" dirty="0">
                <a:solidFill>
                  <a:srgbClr val="3E66B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Session 1</a:t>
            </a:r>
          </a:p>
          <a:p>
            <a:endParaRPr lang="en-US" sz="3800" b="1" kern="120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r>
              <a:rPr lang="en-US" sz="3800" b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CV CONTENT &amp; STRUCTURE</a:t>
            </a:r>
          </a:p>
          <a:p>
            <a:endParaRPr lang="en-US" sz="3800" b="1" kern="120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r>
              <a:rPr lang="en-US" sz="3800" b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WRITING A </a:t>
            </a:r>
          </a:p>
          <a:p>
            <a:r>
              <a:rPr lang="en-US" sz="3800" b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PERSONAL PROFILE</a:t>
            </a:r>
            <a:endParaRPr lang="en-US" sz="3800" kern="1200" dirty="0">
              <a:solidFill>
                <a:schemeClr val="tx1"/>
              </a:solidFill>
              <a:latin typeface="Calibri 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022F732-D394-4139-B12F-733846BCCCBF}"/>
              </a:ext>
            </a:extLst>
          </p:cNvPr>
          <p:cNvSpPr/>
          <p:nvPr/>
        </p:nvSpPr>
        <p:spPr>
          <a:xfrm>
            <a:off x="8176251" y="5273951"/>
            <a:ext cx="730692" cy="730692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03941FA-39F6-4EC7-81A3-76908C00767E}"/>
              </a:ext>
            </a:extLst>
          </p:cNvPr>
          <p:cNvGrpSpPr/>
          <p:nvPr/>
        </p:nvGrpSpPr>
        <p:grpSpPr>
          <a:xfrm>
            <a:off x="9291383" y="250235"/>
            <a:ext cx="2700390" cy="1817290"/>
            <a:chOff x="9205644" y="247817"/>
            <a:chExt cx="2700390" cy="1817290"/>
          </a:xfrm>
        </p:grpSpPr>
        <p:sp>
          <p:nvSpPr>
            <p:cNvPr id="4" name="Speech Bubble: Oval 3">
              <a:extLst>
                <a:ext uri="{FF2B5EF4-FFF2-40B4-BE49-F238E27FC236}">
                  <a16:creationId xmlns:a16="http://schemas.microsoft.com/office/drawing/2014/main" id="{5BF081EA-B865-440D-8EB9-B2FF59D934A6}"/>
                </a:ext>
              </a:extLst>
            </p:cNvPr>
            <p:cNvSpPr/>
            <p:nvPr/>
          </p:nvSpPr>
          <p:spPr>
            <a:xfrm>
              <a:off x="9205644" y="247817"/>
              <a:ext cx="2609636" cy="1767630"/>
            </a:xfrm>
            <a:prstGeom prst="wedgeEllipseCallo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70C0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077EC3C-C38E-4802-BDC6-8693A4B5B927}"/>
                </a:ext>
              </a:extLst>
            </p:cNvPr>
            <p:cNvSpPr txBox="1"/>
            <p:nvPr/>
          </p:nvSpPr>
          <p:spPr>
            <a:xfrm>
              <a:off x="9610572" y="685774"/>
              <a:ext cx="198128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7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"/>
                  <a:cs typeface="Calibri" panose="020F0502020204030204" pitchFamily="34" charset="0"/>
                </a:rPr>
                <a:t>What do I include?</a:t>
              </a:r>
              <a:endParaRPr lang="en-GB" sz="2700" b="1" i="1" dirty="0">
                <a:latin typeface="Calibri "/>
                <a:cs typeface="Calibri" panose="020F0502020204030204" pitchFamily="34" charset="0"/>
              </a:endParaRPr>
            </a:p>
          </p:txBody>
        </p:sp>
        <p:sp>
          <p:nvSpPr>
            <p:cNvPr id="14" name="Speech Bubble: Oval 13">
              <a:extLst>
                <a:ext uri="{FF2B5EF4-FFF2-40B4-BE49-F238E27FC236}">
                  <a16:creationId xmlns:a16="http://schemas.microsoft.com/office/drawing/2014/main" id="{0C039885-8139-4635-9CA1-AD763017F569}"/>
                </a:ext>
              </a:extLst>
            </p:cNvPr>
            <p:cNvSpPr/>
            <p:nvPr/>
          </p:nvSpPr>
          <p:spPr>
            <a:xfrm>
              <a:off x="9296398" y="297477"/>
              <a:ext cx="2609636" cy="1767630"/>
            </a:xfrm>
            <a:prstGeom prst="wedgeEllipseCallou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70C0"/>
                </a:solidFill>
              </a:endParaRPr>
            </a:p>
          </p:txBody>
        </p:sp>
      </p:grpSp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F0DC5EFE-0966-4C5A-B050-4B7D60F21487}"/>
              </a:ext>
            </a:extLst>
          </p:cNvPr>
          <p:cNvSpPr/>
          <p:nvPr/>
        </p:nvSpPr>
        <p:spPr>
          <a:xfrm>
            <a:off x="737598" y="3960724"/>
            <a:ext cx="2609636" cy="1767630"/>
          </a:xfrm>
          <a:prstGeom prst="wedgeEllipse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70C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920C91C-647C-478A-9F64-4A2ADB5D54E8}"/>
              </a:ext>
            </a:extLst>
          </p:cNvPr>
          <p:cNvSpPr txBox="1"/>
          <p:nvPr/>
        </p:nvSpPr>
        <p:spPr>
          <a:xfrm>
            <a:off x="879389" y="4428566"/>
            <a:ext cx="2353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7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does it look like?</a:t>
            </a:r>
            <a:endParaRPr lang="en-GB" sz="27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0066B353-86C2-4362-BFED-0C0FF3F0D835}"/>
              </a:ext>
            </a:extLst>
          </p:cNvPr>
          <p:cNvSpPr/>
          <p:nvPr/>
        </p:nvSpPr>
        <p:spPr>
          <a:xfrm>
            <a:off x="828352" y="4010384"/>
            <a:ext cx="2609636" cy="1767630"/>
          </a:xfrm>
          <a:prstGeom prst="wedgeEllipse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70C0"/>
              </a:solidFill>
            </a:endParaRPr>
          </a:p>
        </p:txBody>
      </p:sp>
      <p:sp>
        <p:nvSpPr>
          <p:cNvPr id="20" name="Speech Bubble: Oval 19">
            <a:extLst>
              <a:ext uri="{FF2B5EF4-FFF2-40B4-BE49-F238E27FC236}">
                <a16:creationId xmlns:a16="http://schemas.microsoft.com/office/drawing/2014/main" id="{D2B4B497-5926-4154-8AB6-D33E2110F531}"/>
              </a:ext>
            </a:extLst>
          </p:cNvPr>
          <p:cNvSpPr/>
          <p:nvPr/>
        </p:nvSpPr>
        <p:spPr>
          <a:xfrm>
            <a:off x="8657517" y="3456661"/>
            <a:ext cx="2609636" cy="1767630"/>
          </a:xfrm>
          <a:prstGeom prst="wedgeEllipse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30D7CC-692E-4371-8B09-46F5D856D02C}"/>
              </a:ext>
            </a:extLst>
          </p:cNvPr>
          <p:cNvSpPr txBox="1"/>
          <p:nvPr/>
        </p:nvSpPr>
        <p:spPr>
          <a:xfrm>
            <a:off x="8893001" y="3928471"/>
            <a:ext cx="2258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7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"/>
                <a:cs typeface="Kalam" panose="02000000000000000000" pitchFamily="2" charset="0"/>
              </a:rPr>
              <a:t>How do </a:t>
            </a:r>
          </a:p>
          <a:p>
            <a:pPr algn="ctr"/>
            <a:r>
              <a:rPr lang="en-GB" sz="27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"/>
                <a:cs typeface="Kalam" panose="02000000000000000000" pitchFamily="2" charset="0"/>
              </a:rPr>
              <a:t>I start?</a:t>
            </a:r>
            <a:endParaRPr lang="en-GB" sz="2700" b="1" i="1" dirty="0">
              <a:latin typeface="Calibri "/>
              <a:cs typeface="Kalam" panose="02000000000000000000" pitchFamily="2" charset="0"/>
            </a:endParaRPr>
          </a:p>
        </p:txBody>
      </p:sp>
      <p:sp>
        <p:nvSpPr>
          <p:cNvPr id="22" name="Speech Bubble: Oval 21">
            <a:extLst>
              <a:ext uri="{FF2B5EF4-FFF2-40B4-BE49-F238E27FC236}">
                <a16:creationId xmlns:a16="http://schemas.microsoft.com/office/drawing/2014/main" id="{4C68766A-F708-4CF1-B3AD-311EE5F933D9}"/>
              </a:ext>
            </a:extLst>
          </p:cNvPr>
          <p:cNvSpPr/>
          <p:nvPr/>
        </p:nvSpPr>
        <p:spPr>
          <a:xfrm>
            <a:off x="8748271" y="3506321"/>
            <a:ext cx="2609636" cy="1767630"/>
          </a:xfrm>
          <a:prstGeom prst="wedgeEllipse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70C0"/>
              </a:solidFill>
            </a:endParaRPr>
          </a:p>
        </p:txBody>
      </p:sp>
      <p:sp>
        <p:nvSpPr>
          <p:cNvPr id="24" name="Speech Bubble: Oval 23">
            <a:extLst>
              <a:ext uri="{FF2B5EF4-FFF2-40B4-BE49-F238E27FC236}">
                <a16:creationId xmlns:a16="http://schemas.microsoft.com/office/drawing/2014/main" id="{B554CC00-E171-45F2-8498-D878631B704E}"/>
              </a:ext>
            </a:extLst>
          </p:cNvPr>
          <p:cNvSpPr/>
          <p:nvPr/>
        </p:nvSpPr>
        <p:spPr>
          <a:xfrm>
            <a:off x="898990" y="453694"/>
            <a:ext cx="2609636" cy="1767630"/>
          </a:xfrm>
          <a:prstGeom prst="wedgeEllipse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70C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EFF8D1A-9B98-4167-9F7C-410D62B9E418}"/>
              </a:ext>
            </a:extLst>
          </p:cNvPr>
          <p:cNvSpPr txBox="1"/>
          <p:nvPr/>
        </p:nvSpPr>
        <p:spPr>
          <a:xfrm>
            <a:off x="1067135" y="1083593"/>
            <a:ext cx="235321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7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"/>
                <a:cs typeface="Kalam" panose="02000000000000000000" pitchFamily="2" charset="0"/>
              </a:rPr>
              <a:t>What is a CV?</a:t>
            </a:r>
            <a:endParaRPr lang="en-GB" sz="2700" b="1" i="1" dirty="0">
              <a:latin typeface="Calibri "/>
              <a:cs typeface="Kalam" panose="02000000000000000000" pitchFamily="2" charset="0"/>
            </a:endParaRPr>
          </a:p>
        </p:txBody>
      </p:sp>
      <p:sp>
        <p:nvSpPr>
          <p:cNvPr id="26" name="Speech Bubble: Oval 25">
            <a:extLst>
              <a:ext uri="{FF2B5EF4-FFF2-40B4-BE49-F238E27FC236}">
                <a16:creationId xmlns:a16="http://schemas.microsoft.com/office/drawing/2014/main" id="{9CBCA672-700F-4307-BB40-E3FA6205FD3E}"/>
              </a:ext>
            </a:extLst>
          </p:cNvPr>
          <p:cNvSpPr/>
          <p:nvPr/>
        </p:nvSpPr>
        <p:spPr>
          <a:xfrm>
            <a:off x="989744" y="503354"/>
            <a:ext cx="2609636" cy="1767630"/>
          </a:xfrm>
          <a:prstGeom prst="wedgeEllipse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70C0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DC812FA-F43D-4C70-9E44-62FC19BD1606}"/>
              </a:ext>
            </a:extLst>
          </p:cNvPr>
          <p:cNvSpPr/>
          <p:nvPr/>
        </p:nvSpPr>
        <p:spPr>
          <a:xfrm>
            <a:off x="9291383" y="2098017"/>
            <a:ext cx="730692" cy="730692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6E7F59E-21C9-49F9-8483-59F5AA335E36}"/>
              </a:ext>
            </a:extLst>
          </p:cNvPr>
          <p:cNvSpPr/>
          <p:nvPr/>
        </p:nvSpPr>
        <p:spPr>
          <a:xfrm>
            <a:off x="907290" y="2345395"/>
            <a:ext cx="730692" cy="730692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4A699EB-74AC-4F25-8189-69C9356D386A}"/>
              </a:ext>
            </a:extLst>
          </p:cNvPr>
          <p:cNvSpPr/>
          <p:nvPr/>
        </p:nvSpPr>
        <p:spPr>
          <a:xfrm>
            <a:off x="750529" y="5827674"/>
            <a:ext cx="730692" cy="730692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659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36"/>
    </mc:Choice>
    <mc:Fallback xmlns="">
      <p:transition spd="slow" advTm="2303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B5A29-226A-4EC6-9C19-C7DBDC8F6B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24C830-324C-4756-90F1-417A6281AC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5B57D3-2803-414F-B688-0CB6A10435C3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2.38 million students studying at UK higher education institutions. </a:t>
            </a:r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FECA4BB-C4A1-4CA2-9144-069CD5B12A65}"/>
              </a:ext>
            </a:extLst>
          </p:cNvPr>
          <p:cNvSpPr/>
          <p:nvPr/>
        </p:nvSpPr>
        <p:spPr>
          <a:xfrm>
            <a:off x="2934275" y="321715"/>
            <a:ext cx="6468532" cy="64685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F17749B-A6CE-4058-A392-DA38DA3ADD95}"/>
              </a:ext>
            </a:extLst>
          </p:cNvPr>
          <p:cNvSpPr txBox="1">
            <a:spLocks/>
          </p:cNvSpPr>
          <p:nvPr/>
        </p:nvSpPr>
        <p:spPr>
          <a:xfrm>
            <a:off x="3222263" y="1734321"/>
            <a:ext cx="5892540" cy="301068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b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5100" b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WHAT IS A CV FOR?</a:t>
            </a:r>
          </a:p>
          <a:p>
            <a:endParaRPr lang="en-US" sz="4700" b="1" kern="120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r>
              <a:rPr lang="en-US" sz="4100" b="1" kern="1200" dirty="0">
                <a:solidFill>
                  <a:schemeClr val="tx1"/>
                </a:solidFill>
                <a:latin typeface="Calibri "/>
              </a:rPr>
              <a:t>Class discussion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7F76B53-FAA5-4818-B7E7-6244304CEF51}"/>
              </a:ext>
            </a:extLst>
          </p:cNvPr>
          <p:cNvSpPr/>
          <p:nvPr/>
        </p:nvSpPr>
        <p:spPr>
          <a:xfrm>
            <a:off x="8176251" y="5273951"/>
            <a:ext cx="730692" cy="730692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531EDF38-C1B0-4FC9-806E-F116AFB725AF}"/>
              </a:ext>
            </a:extLst>
          </p:cNvPr>
          <p:cNvSpPr/>
          <p:nvPr/>
        </p:nvSpPr>
        <p:spPr>
          <a:xfrm>
            <a:off x="8578897" y="3506321"/>
            <a:ext cx="2609636" cy="1767630"/>
          </a:xfrm>
          <a:prstGeom prst="wedgeEllipse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8552B0-DC7C-467D-9A90-A2429F4CAEC7}"/>
              </a:ext>
            </a:extLst>
          </p:cNvPr>
          <p:cNvSpPr txBox="1"/>
          <p:nvPr/>
        </p:nvSpPr>
        <p:spPr>
          <a:xfrm>
            <a:off x="8892887" y="4025269"/>
            <a:ext cx="2144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7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"/>
                <a:cs typeface="Calibri" panose="020F0502020204030204" pitchFamily="34" charset="0"/>
              </a:rPr>
              <a:t>What does it include?</a:t>
            </a:r>
            <a:endParaRPr lang="en-GB" sz="2700" b="1" i="1" dirty="0">
              <a:latin typeface="Calibri "/>
              <a:cs typeface="Calibri" panose="020F0502020204030204" pitchFamily="34" charset="0"/>
            </a:endParaRP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B689E946-C527-4C32-A218-93F317A64B2D}"/>
              </a:ext>
            </a:extLst>
          </p:cNvPr>
          <p:cNvSpPr/>
          <p:nvPr/>
        </p:nvSpPr>
        <p:spPr>
          <a:xfrm>
            <a:off x="8669651" y="3555981"/>
            <a:ext cx="2609636" cy="1767630"/>
          </a:xfrm>
          <a:prstGeom prst="wedgeEllipse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722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52920F56-FB4D-4893-99D5-04ED459BA45E}"/>
              </a:ext>
            </a:extLst>
          </p:cNvPr>
          <p:cNvSpPr/>
          <p:nvPr/>
        </p:nvSpPr>
        <p:spPr>
          <a:xfrm>
            <a:off x="9038970" y="303321"/>
            <a:ext cx="3057270" cy="177564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600" b="1" i="1" dirty="0">
              <a:latin typeface="Calibri "/>
            </a:endParaRPr>
          </a:p>
        </p:txBody>
      </p:sp>
      <p:sp>
        <p:nvSpPr>
          <p:cNvPr id="15" name="Google Shape;189;p10">
            <a:extLst>
              <a:ext uri="{FF2B5EF4-FFF2-40B4-BE49-F238E27FC236}">
                <a16:creationId xmlns:a16="http://schemas.microsoft.com/office/drawing/2014/main" id="{CB12B5D9-0D89-4749-8586-B15CA31182B2}"/>
              </a:ext>
            </a:extLst>
          </p:cNvPr>
          <p:cNvSpPr/>
          <p:nvPr/>
        </p:nvSpPr>
        <p:spPr>
          <a:xfrm>
            <a:off x="0" y="0"/>
            <a:ext cx="4167271" cy="6858000"/>
          </a:xfrm>
          <a:custGeom>
            <a:avLst/>
            <a:gdLst/>
            <a:ahLst/>
            <a:cxnLst/>
            <a:rect l="l" t="t" r="r" b="b"/>
            <a:pathLst>
              <a:path w="4167271" h="6858000" extrusionOk="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3E66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CD10D5-B358-410B-B962-5BC23379C9FC}"/>
              </a:ext>
            </a:extLst>
          </p:cNvPr>
          <p:cNvSpPr txBox="1"/>
          <p:nvPr/>
        </p:nvSpPr>
        <p:spPr>
          <a:xfrm>
            <a:off x="266955" y="901386"/>
            <a:ext cx="338911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00" b="1" dirty="0">
                <a:solidFill>
                  <a:schemeClr val="bg1"/>
                </a:solidFill>
                <a:latin typeface="Calibri" panose="020F0502020204030204" pitchFamily="34" charset="0"/>
                <a:cs typeface="Kalam" panose="02000000000000000000" pitchFamily="2" charset="0"/>
              </a:rPr>
              <a:t>You’ve got</a:t>
            </a:r>
            <a:endParaRPr lang="en-GB" sz="3500" b="1" dirty="0">
              <a:solidFill>
                <a:srgbClr val="FF9933"/>
              </a:solidFill>
              <a:latin typeface="Calibri" panose="020F0502020204030204" pitchFamily="34" charset="0"/>
              <a:cs typeface="Kalam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FDA205-EEF5-4FB6-AFA9-DD039F7769A3}"/>
              </a:ext>
            </a:extLst>
          </p:cNvPr>
          <p:cNvSpPr txBox="1"/>
          <p:nvPr/>
        </p:nvSpPr>
        <p:spPr>
          <a:xfrm>
            <a:off x="4434227" y="1361996"/>
            <a:ext cx="5338424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b="1" i="1" dirty="0">
                <a:solidFill>
                  <a:schemeClr val="accent1"/>
                </a:solidFill>
                <a:latin typeface="Calibri "/>
              </a:rPr>
              <a:t>CV stands for Curriculum Vitae meaning </a:t>
            </a:r>
            <a:r>
              <a:rPr lang="en-GB" sz="2700" b="1" i="1" dirty="0">
                <a:solidFill>
                  <a:schemeClr val="accent2"/>
                </a:solidFill>
                <a:latin typeface="Calibri "/>
              </a:rPr>
              <a:t>course of life.</a:t>
            </a:r>
          </a:p>
          <a:p>
            <a:endParaRPr lang="en-GB" sz="2700" b="1" i="1" dirty="0">
              <a:solidFill>
                <a:schemeClr val="accent1"/>
              </a:solidFill>
              <a:latin typeface="Calibri "/>
              <a:cs typeface="Calibri" panose="020F0502020204030204" pitchFamily="34" charset="0"/>
            </a:endParaRPr>
          </a:p>
          <a:p>
            <a:r>
              <a:rPr lang="en-GB" sz="2700" b="1" i="1" dirty="0">
                <a:solidFill>
                  <a:schemeClr val="accent1"/>
                </a:solidFill>
                <a:latin typeface="Calibri "/>
                <a:cs typeface="Calibri" panose="020F0502020204030204" pitchFamily="34" charset="0"/>
              </a:rPr>
              <a:t>Your CV </a:t>
            </a:r>
            <a:r>
              <a:rPr lang="en-GB" sz="2700" b="1" i="1" dirty="0">
                <a:solidFill>
                  <a:schemeClr val="accent2"/>
                </a:solidFill>
                <a:latin typeface="Calibri "/>
                <a:cs typeface="Calibri" panose="020F0502020204030204" pitchFamily="34" charset="0"/>
              </a:rPr>
              <a:t>advertises YOU </a:t>
            </a:r>
            <a:r>
              <a:rPr lang="en-GB" sz="2700" b="1" i="1" dirty="0">
                <a:solidFill>
                  <a:schemeClr val="accent1"/>
                </a:solidFill>
                <a:latin typeface="Calibri "/>
                <a:cs typeface="Calibri" panose="020F0502020204030204" pitchFamily="34" charset="0"/>
              </a:rPr>
              <a:t>to a potential employer.</a:t>
            </a:r>
          </a:p>
          <a:p>
            <a:endParaRPr lang="en-GB" sz="2700" b="1" i="1" dirty="0">
              <a:solidFill>
                <a:schemeClr val="accent1"/>
              </a:solidFill>
              <a:latin typeface="Calibri "/>
              <a:cs typeface="Calibri" panose="020F0502020204030204" pitchFamily="34" charset="0"/>
            </a:endParaRPr>
          </a:p>
          <a:p>
            <a:endParaRPr lang="en-GB" sz="2700" b="1" i="1" dirty="0">
              <a:solidFill>
                <a:schemeClr val="accent1"/>
              </a:solidFill>
              <a:latin typeface="Calibri 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7EA452-0835-4827-A2C9-0B88DE97E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955" y="1599440"/>
            <a:ext cx="2471039" cy="300472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78304E5-5880-45EF-9F7D-7AEC91071CF2}"/>
              </a:ext>
            </a:extLst>
          </p:cNvPr>
          <p:cNvSpPr txBox="1"/>
          <p:nvPr/>
        </p:nvSpPr>
        <p:spPr>
          <a:xfrm>
            <a:off x="266955" y="4673784"/>
            <a:ext cx="33891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00" b="1" dirty="0">
                <a:solidFill>
                  <a:schemeClr val="bg1"/>
                </a:solidFill>
                <a:latin typeface="Calibri" panose="020F0502020204030204" pitchFamily="34" charset="0"/>
                <a:cs typeface="Kalam" panose="02000000000000000000" pitchFamily="2" charset="0"/>
              </a:rPr>
              <a:t>to make an IMPACT!</a:t>
            </a:r>
            <a:endParaRPr lang="en-GB" sz="3500" b="1" dirty="0">
              <a:solidFill>
                <a:srgbClr val="FF9933"/>
              </a:solidFill>
              <a:latin typeface="Calibri" panose="020F0502020204030204" pitchFamily="34" charset="0"/>
              <a:cs typeface="Kalam" panose="02000000000000000000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EBC2ABF-74A2-4DA4-AFCB-8717268DD231}"/>
              </a:ext>
            </a:extLst>
          </p:cNvPr>
          <p:cNvSpPr/>
          <p:nvPr/>
        </p:nvSpPr>
        <p:spPr>
          <a:xfrm>
            <a:off x="8844893" y="5073565"/>
            <a:ext cx="3057270" cy="1590133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7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will make YOURS stand out?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A587302-3B4D-469C-AD67-02B3A2CBD5E2}"/>
              </a:ext>
            </a:extLst>
          </p:cNvPr>
          <p:cNvSpPr/>
          <p:nvPr/>
        </p:nvSpPr>
        <p:spPr>
          <a:xfrm>
            <a:off x="8953500" y="171992"/>
            <a:ext cx="3057270" cy="177564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b="1" i="1" dirty="0">
                <a:latin typeface="Calibri "/>
                <a:cs typeface="Cavolini" panose="03000502040302020204" pitchFamily="66" charset="0"/>
              </a:rPr>
              <a:t>It’s all about </a:t>
            </a:r>
            <a:r>
              <a:rPr lang="en-GB" sz="2500" b="1" i="1" dirty="0">
                <a:latin typeface="Calibri "/>
              </a:rPr>
              <a:t>YOU and if you fit the role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3F7F3E-E47E-46B8-8717-EB31B46A37B9}"/>
              </a:ext>
            </a:extLst>
          </p:cNvPr>
          <p:cNvSpPr txBox="1"/>
          <p:nvPr/>
        </p:nvSpPr>
        <p:spPr>
          <a:xfrm>
            <a:off x="4434226" y="3796621"/>
            <a:ext cx="519984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700" b="1" i="1" dirty="0">
                <a:solidFill>
                  <a:schemeClr val="accent1"/>
                </a:solidFill>
                <a:latin typeface="Calibri "/>
              </a:rPr>
              <a:t>Employers may take just </a:t>
            </a:r>
            <a:r>
              <a:rPr lang="en-GB" sz="2700" b="1" i="1" dirty="0">
                <a:solidFill>
                  <a:schemeClr val="accent2"/>
                </a:solidFill>
                <a:latin typeface="Calibri "/>
              </a:rPr>
              <a:t>30 seconds </a:t>
            </a:r>
            <a:r>
              <a:rPr lang="en-GB" sz="2700" b="1" i="1" dirty="0">
                <a:solidFill>
                  <a:schemeClr val="accent1"/>
                </a:solidFill>
                <a:latin typeface="Calibri "/>
              </a:rPr>
              <a:t>to skim a CV and make a decision about whether they want to interview someone.</a:t>
            </a:r>
            <a:endParaRPr lang="en-GB" sz="2700" dirty="0"/>
          </a:p>
        </p:txBody>
      </p:sp>
    </p:spTree>
    <p:extLst>
      <p:ext uri="{BB962C8B-B14F-4D97-AF65-F5344CB8AC3E}">
        <p14:creationId xmlns:p14="http://schemas.microsoft.com/office/powerpoint/2010/main" val="325789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7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89;p10">
            <a:extLst>
              <a:ext uri="{FF2B5EF4-FFF2-40B4-BE49-F238E27FC236}">
                <a16:creationId xmlns:a16="http://schemas.microsoft.com/office/drawing/2014/main" id="{CB12B5D9-0D89-4749-8586-B15CA31182B2}"/>
              </a:ext>
            </a:extLst>
          </p:cNvPr>
          <p:cNvSpPr/>
          <p:nvPr/>
        </p:nvSpPr>
        <p:spPr>
          <a:xfrm>
            <a:off x="-8092" y="0"/>
            <a:ext cx="4167271" cy="6858000"/>
          </a:xfrm>
          <a:custGeom>
            <a:avLst/>
            <a:gdLst/>
            <a:ahLst/>
            <a:cxnLst/>
            <a:rect l="l" t="t" r="r" b="b"/>
            <a:pathLst>
              <a:path w="4167271" h="6858000" extrusionOk="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3E66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CD10D5-B358-410B-B962-5BC23379C9FC}"/>
              </a:ext>
            </a:extLst>
          </p:cNvPr>
          <p:cNvSpPr txBox="1"/>
          <p:nvPr/>
        </p:nvSpPr>
        <p:spPr>
          <a:xfrm>
            <a:off x="118672" y="1367889"/>
            <a:ext cx="365322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000" b="1" dirty="0">
              <a:solidFill>
                <a:schemeClr val="bg1"/>
              </a:solidFill>
              <a:latin typeface="Calibri" panose="020F0502020204030204" pitchFamily="34" charset="0"/>
              <a:cs typeface="Kalam" panose="02000000000000000000" pitchFamily="2" charset="0"/>
            </a:endParaRPr>
          </a:p>
          <a:p>
            <a:r>
              <a:rPr lang="en-GB" sz="2500" b="1" dirty="0">
                <a:solidFill>
                  <a:schemeClr val="bg1"/>
                </a:solidFill>
                <a:latin typeface="Calibri" panose="020F0502020204030204" pitchFamily="34" charset="0"/>
                <a:cs typeface="Kalam" panose="02000000000000000000" pitchFamily="2" charset="0"/>
              </a:rPr>
              <a:t>Fill in this simple template throughout </a:t>
            </a:r>
            <a:br>
              <a:rPr lang="en-GB" sz="2500" b="1" dirty="0">
                <a:solidFill>
                  <a:schemeClr val="bg1"/>
                </a:solidFill>
                <a:latin typeface="Calibri" panose="020F0502020204030204" pitchFamily="34" charset="0"/>
                <a:cs typeface="Kalam" panose="02000000000000000000" pitchFamily="2" charset="0"/>
              </a:rPr>
            </a:br>
            <a:r>
              <a:rPr lang="en-GB" sz="2500" b="1" dirty="0">
                <a:solidFill>
                  <a:schemeClr val="bg1"/>
                </a:solidFill>
                <a:latin typeface="Calibri" panose="020F0502020204030204" pitchFamily="34" charset="0"/>
                <a:cs typeface="Kalam" panose="02000000000000000000" pitchFamily="2" charset="0"/>
              </a:rPr>
              <a:t>the sessions</a:t>
            </a:r>
          </a:p>
          <a:p>
            <a:endParaRPr lang="en-GB" sz="2500" b="1" dirty="0">
              <a:solidFill>
                <a:schemeClr val="bg1"/>
              </a:solidFill>
              <a:latin typeface="Calibri" panose="020F0502020204030204" pitchFamily="34" charset="0"/>
              <a:cs typeface="Kalam" panose="02000000000000000000" pitchFamily="2" charset="0"/>
            </a:endParaRPr>
          </a:p>
          <a:p>
            <a:r>
              <a:rPr lang="en-GB" sz="2500" b="1" dirty="0">
                <a:solidFill>
                  <a:schemeClr val="bg1"/>
                </a:solidFill>
                <a:latin typeface="Calibri" panose="020F0502020204030204" pitchFamily="34" charset="0"/>
                <a:cs typeface="Kalam" panose="02000000000000000000" pitchFamily="2" charset="0"/>
              </a:rPr>
              <a:t>Currently your CV will focus on your SKILLS and PERSONAL QUALITIES </a:t>
            </a:r>
            <a:br>
              <a:rPr lang="en-GB" sz="2500" b="1" dirty="0">
                <a:solidFill>
                  <a:schemeClr val="bg1"/>
                </a:solidFill>
                <a:latin typeface="Calibri" panose="020F0502020204030204" pitchFamily="34" charset="0"/>
                <a:cs typeface="Kalam" panose="02000000000000000000" pitchFamily="2" charset="0"/>
              </a:rPr>
            </a:br>
            <a:endParaRPr lang="en-GB" sz="2500" b="1" dirty="0">
              <a:solidFill>
                <a:schemeClr val="bg1"/>
              </a:solidFill>
              <a:latin typeface="Calibri" panose="020F0502020204030204" pitchFamily="34" charset="0"/>
              <a:cs typeface="Kalam" panose="02000000000000000000" pitchFamily="2" charset="0"/>
            </a:endParaRPr>
          </a:p>
          <a:p>
            <a:r>
              <a:rPr lang="en-GB" sz="1800" dirty="0">
                <a:solidFill>
                  <a:schemeClr val="bg1"/>
                </a:solidFill>
                <a:latin typeface="Calibri" panose="020F0502020204030204" pitchFamily="34" charset="0"/>
                <a:cs typeface="Kalam" panose="02000000000000000000" pitchFamily="2" charset="0"/>
              </a:rPr>
              <a:t>It will develop over time as you build up more work / life experience and complete your qualifications.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A045803-9C63-4B98-9A99-347533100007}"/>
              </a:ext>
            </a:extLst>
          </p:cNvPr>
          <p:cNvCxnSpPr>
            <a:cxnSpLocks/>
          </p:cNvCxnSpPr>
          <p:nvPr/>
        </p:nvCxnSpPr>
        <p:spPr>
          <a:xfrm flipH="1">
            <a:off x="4428498" y="824728"/>
            <a:ext cx="2442262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A109DF8-B9E1-4C22-881E-9DF405F393BF}"/>
              </a:ext>
            </a:extLst>
          </p:cNvPr>
          <p:cNvSpPr txBox="1"/>
          <p:nvPr/>
        </p:nvSpPr>
        <p:spPr>
          <a:xfrm>
            <a:off x="4423467" y="518827"/>
            <a:ext cx="2673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>
                <a:solidFill>
                  <a:schemeClr val="accent1"/>
                </a:solidFill>
                <a:latin typeface="Calibri "/>
              </a:rPr>
              <a:t>Your Name and Contact Details</a:t>
            </a:r>
            <a:endParaRPr lang="en-GB" sz="1500" b="1" dirty="0">
              <a:solidFill>
                <a:schemeClr val="accent1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6259912-1F6C-4C83-B902-F2155549F9C5}"/>
              </a:ext>
            </a:extLst>
          </p:cNvPr>
          <p:cNvSpPr txBox="1"/>
          <p:nvPr/>
        </p:nvSpPr>
        <p:spPr>
          <a:xfrm>
            <a:off x="4423467" y="832281"/>
            <a:ext cx="25779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accent1"/>
                </a:solidFill>
                <a:latin typeface="Calibri "/>
              </a:rPr>
              <a:t>Check all spelling and make sure you have a professional sounding email address</a:t>
            </a:r>
            <a:endParaRPr lang="en-GB" sz="1100" dirty="0">
              <a:solidFill>
                <a:schemeClr val="accent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AA48809-A07A-45E5-9399-98F3566659CB}"/>
              </a:ext>
            </a:extLst>
          </p:cNvPr>
          <p:cNvSpPr txBox="1"/>
          <p:nvPr/>
        </p:nvSpPr>
        <p:spPr>
          <a:xfrm>
            <a:off x="213362" y="728936"/>
            <a:ext cx="2091688" cy="861774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r>
              <a:rPr lang="en-GB" sz="2500" b="1" dirty="0">
                <a:solidFill>
                  <a:schemeClr val="bg1"/>
                </a:solidFill>
                <a:latin typeface="Calibri "/>
              </a:rPr>
              <a:t>CV LAYOUT &amp; CONTENT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6BEABEE-2A78-4292-8392-F6381E95F3FE}"/>
              </a:ext>
            </a:extLst>
          </p:cNvPr>
          <p:cNvCxnSpPr>
            <a:cxnSpLocks/>
          </p:cNvCxnSpPr>
          <p:nvPr/>
        </p:nvCxnSpPr>
        <p:spPr>
          <a:xfrm flipH="1">
            <a:off x="4442035" y="1692866"/>
            <a:ext cx="2442262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5124D9B8-EA1B-48FF-97EF-16AB48AA0476}"/>
              </a:ext>
            </a:extLst>
          </p:cNvPr>
          <p:cNvSpPr txBox="1"/>
          <p:nvPr/>
        </p:nvSpPr>
        <p:spPr>
          <a:xfrm>
            <a:off x="4423467" y="1386965"/>
            <a:ext cx="2673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>
                <a:solidFill>
                  <a:schemeClr val="accent1"/>
                </a:solidFill>
                <a:latin typeface="Calibri "/>
              </a:rPr>
              <a:t>Personal Profile</a:t>
            </a:r>
            <a:endParaRPr lang="en-GB" sz="1500" b="1" dirty="0">
              <a:solidFill>
                <a:schemeClr val="accent1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899F7D1-0F96-41BB-9A51-ACA142A548F9}"/>
              </a:ext>
            </a:extLst>
          </p:cNvPr>
          <p:cNvSpPr txBox="1"/>
          <p:nvPr/>
        </p:nvSpPr>
        <p:spPr>
          <a:xfrm>
            <a:off x="4423467" y="1710130"/>
            <a:ext cx="26464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accent1"/>
                </a:solidFill>
                <a:latin typeface="Calibri "/>
              </a:rPr>
              <a:t>What makes YOU </a:t>
            </a:r>
            <a:r>
              <a:rPr lang="en-GB" sz="1100" dirty="0" err="1">
                <a:solidFill>
                  <a:schemeClr val="accent1"/>
                </a:solidFill>
                <a:latin typeface="Calibri "/>
              </a:rPr>
              <a:t>you</a:t>
            </a:r>
            <a:r>
              <a:rPr lang="en-GB" sz="1100" dirty="0">
                <a:solidFill>
                  <a:schemeClr val="accent1"/>
                </a:solidFill>
                <a:latin typeface="Calibri "/>
              </a:rPr>
              <a:t>?</a:t>
            </a:r>
            <a:endParaRPr lang="en-GB" sz="1100" dirty="0">
              <a:solidFill>
                <a:schemeClr val="accent1"/>
              </a:solidFill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89A6842-F811-415A-9818-B4ABC9082C91}"/>
              </a:ext>
            </a:extLst>
          </p:cNvPr>
          <p:cNvCxnSpPr>
            <a:cxnSpLocks/>
          </p:cNvCxnSpPr>
          <p:nvPr/>
        </p:nvCxnSpPr>
        <p:spPr>
          <a:xfrm flipH="1" flipV="1">
            <a:off x="4492310" y="2536232"/>
            <a:ext cx="2394847" cy="415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542A68AC-2DAF-48F2-A80D-E0B1207D998B}"/>
              </a:ext>
            </a:extLst>
          </p:cNvPr>
          <p:cNvSpPr txBox="1"/>
          <p:nvPr/>
        </p:nvSpPr>
        <p:spPr>
          <a:xfrm>
            <a:off x="4423467" y="2228774"/>
            <a:ext cx="2673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>
                <a:solidFill>
                  <a:schemeClr val="accent1"/>
                </a:solidFill>
                <a:latin typeface="Calibri "/>
              </a:rPr>
              <a:t>Skills and Personal Qualities</a:t>
            </a:r>
            <a:endParaRPr lang="en-GB" sz="1500" b="1" dirty="0">
              <a:solidFill>
                <a:schemeClr val="accent1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90C9A8B-260B-4D81-BAA8-F71B3C8D8032}"/>
              </a:ext>
            </a:extLst>
          </p:cNvPr>
          <p:cNvSpPr txBox="1"/>
          <p:nvPr/>
        </p:nvSpPr>
        <p:spPr>
          <a:xfrm>
            <a:off x="4423467" y="2536149"/>
            <a:ext cx="26464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accent1"/>
                </a:solidFill>
                <a:latin typeface="Calibri "/>
              </a:rPr>
              <a:t>How do your skills fit the job?</a:t>
            </a:r>
            <a:endParaRPr lang="en-GB" sz="1100" dirty="0">
              <a:solidFill>
                <a:schemeClr val="accent1"/>
              </a:solidFill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E9B819BB-2691-4A87-9EE6-EEDBDC3187A8}"/>
              </a:ext>
            </a:extLst>
          </p:cNvPr>
          <p:cNvGrpSpPr/>
          <p:nvPr/>
        </p:nvGrpSpPr>
        <p:grpSpPr>
          <a:xfrm>
            <a:off x="4423467" y="3120462"/>
            <a:ext cx="2673200" cy="323165"/>
            <a:chOff x="4268924" y="3953734"/>
            <a:chExt cx="2673200" cy="323165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460664B2-B540-4382-92A4-8492B5C927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35599" y="4259635"/>
              <a:ext cx="2442262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0A04D9B8-5A1C-4146-BF34-A07074E56C43}"/>
                </a:ext>
              </a:extLst>
            </p:cNvPr>
            <p:cNvSpPr txBox="1"/>
            <p:nvPr/>
          </p:nvSpPr>
          <p:spPr>
            <a:xfrm>
              <a:off x="4268924" y="3953734"/>
              <a:ext cx="267320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500" b="1" dirty="0">
                  <a:solidFill>
                    <a:schemeClr val="accent1"/>
                  </a:solidFill>
                  <a:latin typeface="Calibri "/>
                </a:rPr>
                <a:t>Education and Qualifications</a:t>
              </a:r>
              <a:endParaRPr lang="en-GB" sz="1500" b="1" dirty="0">
                <a:solidFill>
                  <a:schemeClr val="accent1"/>
                </a:solidFill>
              </a:endParaRPr>
            </a:p>
          </p:txBody>
        </p:sp>
      </p:grp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BE1FC0F9-2426-4058-BB81-ECAE3CD4A1A3}"/>
              </a:ext>
            </a:extLst>
          </p:cNvPr>
          <p:cNvCxnSpPr>
            <a:cxnSpLocks/>
          </p:cNvCxnSpPr>
          <p:nvPr/>
        </p:nvCxnSpPr>
        <p:spPr>
          <a:xfrm flipH="1">
            <a:off x="4426295" y="4534185"/>
            <a:ext cx="2442262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219FDFCE-5B45-463C-8024-50D1341B6C7B}"/>
              </a:ext>
            </a:extLst>
          </p:cNvPr>
          <p:cNvSpPr txBox="1"/>
          <p:nvPr/>
        </p:nvSpPr>
        <p:spPr>
          <a:xfrm>
            <a:off x="4423467" y="3980187"/>
            <a:ext cx="30828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>
                <a:solidFill>
                  <a:schemeClr val="accent1"/>
                </a:solidFill>
                <a:latin typeface="Calibri "/>
              </a:rPr>
              <a:t>Employment and </a:t>
            </a:r>
          </a:p>
          <a:p>
            <a:r>
              <a:rPr lang="en-GB" sz="1500" b="1" dirty="0">
                <a:solidFill>
                  <a:schemeClr val="accent1"/>
                </a:solidFill>
                <a:latin typeface="Calibri "/>
              </a:rPr>
              <a:t>Work Experience</a:t>
            </a:r>
            <a:endParaRPr lang="en-GB" sz="1500" b="1" dirty="0">
              <a:solidFill>
                <a:schemeClr val="accent1"/>
              </a:solidFill>
            </a:endParaRP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505EA804-C0A4-47D1-B383-129DCDDB3116}"/>
              </a:ext>
            </a:extLst>
          </p:cNvPr>
          <p:cNvCxnSpPr>
            <a:cxnSpLocks/>
          </p:cNvCxnSpPr>
          <p:nvPr/>
        </p:nvCxnSpPr>
        <p:spPr>
          <a:xfrm flipH="1">
            <a:off x="4441348" y="5307384"/>
            <a:ext cx="2442262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6A7CDAB0-61E8-43B1-8FEC-333CB396CACE}"/>
              </a:ext>
            </a:extLst>
          </p:cNvPr>
          <p:cNvSpPr txBox="1"/>
          <p:nvPr/>
        </p:nvSpPr>
        <p:spPr>
          <a:xfrm>
            <a:off x="4423467" y="5001483"/>
            <a:ext cx="2673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>
                <a:solidFill>
                  <a:schemeClr val="accent1"/>
                </a:solidFill>
                <a:latin typeface="Calibri "/>
              </a:rPr>
              <a:t>Interests</a:t>
            </a:r>
            <a:endParaRPr lang="en-GB" sz="1500" b="1" dirty="0">
              <a:solidFill>
                <a:schemeClr val="accent1"/>
              </a:solidFill>
            </a:endParaRP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88656ECB-3D65-42AE-9726-953EF5C886B4}"/>
              </a:ext>
            </a:extLst>
          </p:cNvPr>
          <p:cNvCxnSpPr>
            <a:cxnSpLocks/>
          </p:cNvCxnSpPr>
          <p:nvPr/>
        </p:nvCxnSpPr>
        <p:spPr>
          <a:xfrm flipH="1">
            <a:off x="4426295" y="6084361"/>
            <a:ext cx="2442262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1964FB0E-487F-47D8-9738-A65026DD6743}"/>
              </a:ext>
            </a:extLst>
          </p:cNvPr>
          <p:cNvSpPr txBox="1"/>
          <p:nvPr/>
        </p:nvSpPr>
        <p:spPr>
          <a:xfrm>
            <a:off x="4423467" y="5761196"/>
            <a:ext cx="2673200" cy="239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>
                <a:solidFill>
                  <a:schemeClr val="accent1"/>
                </a:solidFill>
                <a:latin typeface="Calibri "/>
              </a:rPr>
              <a:t>Referees</a:t>
            </a:r>
            <a:endParaRPr lang="en-GB" sz="1500" b="1" dirty="0">
              <a:solidFill>
                <a:schemeClr val="accent1"/>
              </a:solidFill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AC2EA4F-A00F-4A4E-9BCD-676F3526116B}"/>
              </a:ext>
            </a:extLst>
          </p:cNvPr>
          <p:cNvSpPr txBox="1"/>
          <p:nvPr/>
        </p:nvSpPr>
        <p:spPr>
          <a:xfrm>
            <a:off x="4423467" y="3433932"/>
            <a:ext cx="26464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accent1"/>
                </a:solidFill>
                <a:latin typeface="Calibri "/>
              </a:rPr>
              <a:t>Add these as you go</a:t>
            </a:r>
            <a:endParaRPr lang="en-GB" sz="1100" dirty="0">
              <a:solidFill>
                <a:schemeClr val="accent1"/>
              </a:solidFill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B205B0DF-F2DE-477F-B33C-8B9066CF90F2}"/>
              </a:ext>
            </a:extLst>
          </p:cNvPr>
          <p:cNvSpPr txBox="1"/>
          <p:nvPr/>
        </p:nvSpPr>
        <p:spPr>
          <a:xfrm>
            <a:off x="4423467" y="4534554"/>
            <a:ext cx="26464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accent1"/>
                </a:solidFill>
                <a:latin typeface="Calibri "/>
              </a:rPr>
              <a:t>Focus on the experience to match the job</a:t>
            </a:r>
            <a:endParaRPr lang="en-GB" sz="1100" dirty="0">
              <a:solidFill>
                <a:schemeClr val="accent1"/>
              </a:solidFill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F059C74-1F32-4541-90BC-55951A459CFD}"/>
              </a:ext>
            </a:extLst>
          </p:cNvPr>
          <p:cNvSpPr txBox="1"/>
          <p:nvPr/>
        </p:nvSpPr>
        <p:spPr>
          <a:xfrm>
            <a:off x="4423467" y="5307607"/>
            <a:ext cx="26464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accent1"/>
                </a:solidFill>
                <a:latin typeface="Calibri "/>
              </a:rPr>
              <a:t>Show the ‘whole’ YOU</a:t>
            </a:r>
            <a:endParaRPr lang="en-GB" sz="1100" dirty="0">
              <a:solidFill>
                <a:schemeClr val="accent1"/>
              </a:solidFill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0980CEB4-50C7-4DDB-94F2-E4594F4D573B}"/>
              </a:ext>
            </a:extLst>
          </p:cNvPr>
          <p:cNvSpPr txBox="1"/>
          <p:nvPr/>
        </p:nvSpPr>
        <p:spPr>
          <a:xfrm>
            <a:off x="4423467" y="6103739"/>
            <a:ext cx="26464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accent1"/>
                </a:solidFill>
                <a:latin typeface="Calibri "/>
              </a:rPr>
              <a:t>Ask people that know you well and can back up what you say on your CV</a:t>
            </a:r>
            <a:endParaRPr lang="en-GB" sz="1100" dirty="0">
              <a:solidFill>
                <a:schemeClr val="accent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F16AF2-2CD6-44E5-BD31-1AF8F0057F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173" y="114068"/>
            <a:ext cx="4502184" cy="660094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81558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91891AD-7597-442E-A28D-7D4FDE181CF2}"/>
              </a:ext>
            </a:extLst>
          </p:cNvPr>
          <p:cNvSpPr/>
          <p:nvPr/>
        </p:nvSpPr>
        <p:spPr>
          <a:xfrm>
            <a:off x="642937" y="6315834"/>
            <a:ext cx="2900363" cy="4144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58410A4-5951-4AB8-8138-4C6B5E0B8268}"/>
              </a:ext>
            </a:extLst>
          </p:cNvPr>
          <p:cNvSpPr txBox="1">
            <a:spLocks/>
          </p:cNvSpPr>
          <p:nvPr/>
        </p:nvSpPr>
        <p:spPr>
          <a:xfrm>
            <a:off x="671512" y="6238005"/>
            <a:ext cx="2871788" cy="46612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20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TO WATCH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Online Media 1" title="How to Write a CV | Full Video | Monster">
            <a:hlinkClick r:id="" action="ppaction://media"/>
            <a:extLst>
              <a:ext uri="{FF2B5EF4-FFF2-40B4-BE49-F238E27FC236}">
                <a16:creationId xmlns:a16="http://schemas.microsoft.com/office/drawing/2014/main" id="{D47EFE2A-4E46-405E-9BA6-4EC28A24D1A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42938" y="127745"/>
            <a:ext cx="10906124" cy="616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61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B8C1BB6-3327-4BB7-AB68-AFC2467D6DEA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2.38 million students studying at UK higher education institutions. </a:t>
            </a:r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652A6DE-4AE9-493A-B2F9-2EF97CD791E2}"/>
              </a:ext>
            </a:extLst>
          </p:cNvPr>
          <p:cNvSpPr/>
          <p:nvPr/>
        </p:nvSpPr>
        <p:spPr>
          <a:xfrm>
            <a:off x="2861734" y="143364"/>
            <a:ext cx="6468532" cy="64685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6179A64-0787-48DA-88DC-8BB5760C74EB}"/>
              </a:ext>
            </a:extLst>
          </p:cNvPr>
          <p:cNvSpPr txBox="1">
            <a:spLocks/>
          </p:cNvSpPr>
          <p:nvPr/>
        </p:nvSpPr>
        <p:spPr>
          <a:xfrm>
            <a:off x="3477481" y="1324963"/>
            <a:ext cx="5287446" cy="353212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b" anchorCtr="0">
            <a:normAutofit fontScale="8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4800" b="1" kern="120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r>
              <a:rPr lang="en-US" sz="5200" b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WRITING YOUR </a:t>
            </a:r>
            <a:br>
              <a:rPr lang="en-US" sz="5200" b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lang="en-US" sz="5200" b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PERSONAL PROFILE</a:t>
            </a:r>
          </a:p>
          <a:p>
            <a:endParaRPr lang="en-US" sz="3000" i="1" kern="120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endParaRPr lang="en-US" sz="3000" i="1" kern="120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r>
              <a:rPr lang="en-US" sz="2200" i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You will continue to develop your personal profile as you gain more experience and self-awareness. </a:t>
            </a:r>
          </a:p>
          <a:p>
            <a:endParaRPr lang="en-US" sz="2200" i="1" kern="120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r>
              <a:rPr lang="en-US" sz="2200" i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Writing this now will help prepare you to write your personal statement for application to college, an apprenticeship or university.</a:t>
            </a:r>
            <a:endParaRPr lang="en-US" sz="2200" i="1" kern="1200" dirty="0">
              <a:solidFill>
                <a:schemeClr val="tx1"/>
              </a:solidFill>
              <a:latin typeface="Calibri 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022F732-D394-4139-B12F-733846BCCCBF}"/>
              </a:ext>
            </a:extLst>
          </p:cNvPr>
          <p:cNvSpPr/>
          <p:nvPr/>
        </p:nvSpPr>
        <p:spPr>
          <a:xfrm>
            <a:off x="8176251" y="5273951"/>
            <a:ext cx="730692" cy="730692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03941FA-39F6-4EC7-81A3-76908C00767E}"/>
              </a:ext>
            </a:extLst>
          </p:cNvPr>
          <p:cNvGrpSpPr/>
          <p:nvPr/>
        </p:nvGrpSpPr>
        <p:grpSpPr>
          <a:xfrm>
            <a:off x="9291383" y="250235"/>
            <a:ext cx="2700390" cy="1817290"/>
            <a:chOff x="9205644" y="247817"/>
            <a:chExt cx="2700390" cy="1817290"/>
          </a:xfrm>
        </p:grpSpPr>
        <p:sp>
          <p:nvSpPr>
            <p:cNvPr id="4" name="Speech Bubble: Oval 3">
              <a:extLst>
                <a:ext uri="{FF2B5EF4-FFF2-40B4-BE49-F238E27FC236}">
                  <a16:creationId xmlns:a16="http://schemas.microsoft.com/office/drawing/2014/main" id="{5BF081EA-B865-440D-8EB9-B2FF59D934A6}"/>
                </a:ext>
              </a:extLst>
            </p:cNvPr>
            <p:cNvSpPr/>
            <p:nvPr/>
          </p:nvSpPr>
          <p:spPr>
            <a:xfrm>
              <a:off x="9205644" y="247817"/>
              <a:ext cx="2609636" cy="1767630"/>
            </a:xfrm>
            <a:prstGeom prst="wedgeEllipseCallo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70C0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077EC3C-C38E-4802-BDC6-8693A4B5B927}"/>
                </a:ext>
              </a:extLst>
            </p:cNvPr>
            <p:cNvSpPr txBox="1"/>
            <p:nvPr/>
          </p:nvSpPr>
          <p:spPr>
            <a:xfrm>
              <a:off x="9443243" y="757654"/>
              <a:ext cx="217332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7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"/>
                  <a:cs typeface="Calibri" panose="020F0502020204030204" pitchFamily="34" charset="0"/>
                </a:rPr>
                <a:t>I’m not sure who I am?</a:t>
              </a:r>
              <a:endParaRPr lang="en-GB" sz="2700" b="1" i="1" dirty="0">
                <a:latin typeface="Calibri "/>
                <a:cs typeface="Calibri" panose="020F0502020204030204" pitchFamily="34" charset="0"/>
              </a:endParaRPr>
            </a:p>
          </p:txBody>
        </p:sp>
        <p:sp>
          <p:nvSpPr>
            <p:cNvPr id="14" name="Speech Bubble: Oval 13">
              <a:extLst>
                <a:ext uri="{FF2B5EF4-FFF2-40B4-BE49-F238E27FC236}">
                  <a16:creationId xmlns:a16="http://schemas.microsoft.com/office/drawing/2014/main" id="{0C039885-8139-4635-9CA1-AD763017F569}"/>
                </a:ext>
              </a:extLst>
            </p:cNvPr>
            <p:cNvSpPr/>
            <p:nvPr/>
          </p:nvSpPr>
          <p:spPr>
            <a:xfrm>
              <a:off x="9296398" y="297477"/>
              <a:ext cx="2609636" cy="1767630"/>
            </a:xfrm>
            <a:prstGeom prst="wedgeEllipseCallou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70C0"/>
                </a:solidFill>
              </a:endParaRPr>
            </a:p>
          </p:txBody>
        </p:sp>
      </p:grpSp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F0DC5EFE-0966-4C5A-B050-4B7D60F21487}"/>
              </a:ext>
            </a:extLst>
          </p:cNvPr>
          <p:cNvSpPr/>
          <p:nvPr/>
        </p:nvSpPr>
        <p:spPr>
          <a:xfrm>
            <a:off x="737598" y="3960724"/>
            <a:ext cx="2609636" cy="1767630"/>
          </a:xfrm>
          <a:prstGeom prst="wedgeEllipse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70C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920C91C-647C-478A-9F64-4A2ADB5D54E8}"/>
              </a:ext>
            </a:extLst>
          </p:cNvPr>
          <p:cNvSpPr txBox="1"/>
          <p:nvPr/>
        </p:nvSpPr>
        <p:spPr>
          <a:xfrm>
            <a:off x="921992" y="4393019"/>
            <a:ext cx="2353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7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are my achievements?</a:t>
            </a:r>
            <a:endParaRPr lang="en-GB" sz="27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0066B353-86C2-4362-BFED-0C0FF3F0D835}"/>
              </a:ext>
            </a:extLst>
          </p:cNvPr>
          <p:cNvSpPr/>
          <p:nvPr/>
        </p:nvSpPr>
        <p:spPr>
          <a:xfrm>
            <a:off x="828352" y="4010384"/>
            <a:ext cx="2609636" cy="1767630"/>
          </a:xfrm>
          <a:prstGeom prst="wedgeEllipse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70C0"/>
              </a:solidFill>
            </a:endParaRPr>
          </a:p>
        </p:txBody>
      </p:sp>
      <p:sp>
        <p:nvSpPr>
          <p:cNvPr id="20" name="Speech Bubble: Oval 19">
            <a:extLst>
              <a:ext uri="{FF2B5EF4-FFF2-40B4-BE49-F238E27FC236}">
                <a16:creationId xmlns:a16="http://schemas.microsoft.com/office/drawing/2014/main" id="{D2B4B497-5926-4154-8AB6-D33E2110F531}"/>
              </a:ext>
            </a:extLst>
          </p:cNvPr>
          <p:cNvSpPr/>
          <p:nvPr/>
        </p:nvSpPr>
        <p:spPr>
          <a:xfrm>
            <a:off x="8657517" y="3456661"/>
            <a:ext cx="2609636" cy="1767630"/>
          </a:xfrm>
          <a:prstGeom prst="wedgeEllipse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30D7CC-692E-4371-8B09-46F5D856D02C}"/>
              </a:ext>
            </a:extLst>
          </p:cNvPr>
          <p:cNvSpPr txBox="1"/>
          <p:nvPr/>
        </p:nvSpPr>
        <p:spPr>
          <a:xfrm>
            <a:off x="8906943" y="3755394"/>
            <a:ext cx="225814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7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"/>
                <a:cs typeface="Kalam" panose="02000000000000000000" pitchFamily="2" charset="0"/>
              </a:rPr>
              <a:t>I don’t have anything to write!</a:t>
            </a:r>
            <a:endParaRPr lang="en-GB" sz="2700" b="1" i="1" dirty="0">
              <a:latin typeface="Calibri "/>
              <a:cs typeface="Kalam" panose="02000000000000000000" pitchFamily="2" charset="0"/>
            </a:endParaRPr>
          </a:p>
        </p:txBody>
      </p:sp>
      <p:sp>
        <p:nvSpPr>
          <p:cNvPr id="22" name="Speech Bubble: Oval 21">
            <a:extLst>
              <a:ext uri="{FF2B5EF4-FFF2-40B4-BE49-F238E27FC236}">
                <a16:creationId xmlns:a16="http://schemas.microsoft.com/office/drawing/2014/main" id="{4C68766A-F708-4CF1-B3AD-311EE5F933D9}"/>
              </a:ext>
            </a:extLst>
          </p:cNvPr>
          <p:cNvSpPr/>
          <p:nvPr/>
        </p:nvSpPr>
        <p:spPr>
          <a:xfrm>
            <a:off x="8748271" y="3506321"/>
            <a:ext cx="2609636" cy="1767630"/>
          </a:xfrm>
          <a:prstGeom prst="wedgeEllipse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70C0"/>
              </a:solidFill>
            </a:endParaRPr>
          </a:p>
        </p:txBody>
      </p:sp>
      <p:sp>
        <p:nvSpPr>
          <p:cNvPr id="24" name="Speech Bubble: Oval 23">
            <a:extLst>
              <a:ext uri="{FF2B5EF4-FFF2-40B4-BE49-F238E27FC236}">
                <a16:creationId xmlns:a16="http://schemas.microsoft.com/office/drawing/2014/main" id="{B554CC00-E171-45F2-8498-D878631B704E}"/>
              </a:ext>
            </a:extLst>
          </p:cNvPr>
          <p:cNvSpPr/>
          <p:nvPr/>
        </p:nvSpPr>
        <p:spPr>
          <a:xfrm>
            <a:off x="898990" y="453694"/>
            <a:ext cx="2609636" cy="1767630"/>
          </a:xfrm>
          <a:prstGeom prst="wedgeEllipse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70C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EFF8D1A-9B98-4167-9F7C-410D62B9E418}"/>
              </a:ext>
            </a:extLst>
          </p:cNvPr>
          <p:cNvSpPr txBox="1"/>
          <p:nvPr/>
        </p:nvSpPr>
        <p:spPr>
          <a:xfrm>
            <a:off x="1073867" y="700340"/>
            <a:ext cx="235321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7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"/>
                <a:cs typeface="Kalam" panose="02000000000000000000" pitchFamily="2" charset="0"/>
              </a:rPr>
              <a:t>How can I write about myself?</a:t>
            </a:r>
            <a:endParaRPr lang="en-GB" sz="2700" b="1" i="1" dirty="0">
              <a:latin typeface="Calibri "/>
              <a:cs typeface="Kalam" panose="02000000000000000000" pitchFamily="2" charset="0"/>
            </a:endParaRPr>
          </a:p>
        </p:txBody>
      </p:sp>
      <p:sp>
        <p:nvSpPr>
          <p:cNvPr id="26" name="Speech Bubble: Oval 25">
            <a:extLst>
              <a:ext uri="{FF2B5EF4-FFF2-40B4-BE49-F238E27FC236}">
                <a16:creationId xmlns:a16="http://schemas.microsoft.com/office/drawing/2014/main" id="{9CBCA672-700F-4307-BB40-E3FA6205FD3E}"/>
              </a:ext>
            </a:extLst>
          </p:cNvPr>
          <p:cNvSpPr/>
          <p:nvPr/>
        </p:nvSpPr>
        <p:spPr>
          <a:xfrm>
            <a:off x="989744" y="503354"/>
            <a:ext cx="2609636" cy="1767630"/>
          </a:xfrm>
          <a:prstGeom prst="wedgeEllipse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70C0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DC812FA-F43D-4C70-9E44-62FC19BD1606}"/>
              </a:ext>
            </a:extLst>
          </p:cNvPr>
          <p:cNvSpPr/>
          <p:nvPr/>
        </p:nvSpPr>
        <p:spPr>
          <a:xfrm>
            <a:off x="9291383" y="2098017"/>
            <a:ext cx="730692" cy="730692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6E7F59E-21C9-49F9-8483-59F5AA335E36}"/>
              </a:ext>
            </a:extLst>
          </p:cNvPr>
          <p:cNvSpPr/>
          <p:nvPr/>
        </p:nvSpPr>
        <p:spPr>
          <a:xfrm>
            <a:off x="907290" y="2345395"/>
            <a:ext cx="730692" cy="730692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4A699EB-74AC-4F25-8189-69C9356D386A}"/>
              </a:ext>
            </a:extLst>
          </p:cNvPr>
          <p:cNvSpPr/>
          <p:nvPr/>
        </p:nvSpPr>
        <p:spPr>
          <a:xfrm>
            <a:off x="750529" y="5827674"/>
            <a:ext cx="730692" cy="730692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692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36"/>
    </mc:Choice>
    <mc:Fallback xmlns="">
      <p:transition spd="slow" advTm="23036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3EB399-8A79-4FB6-872A-F8EBDF3DFB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380" y="1778512"/>
            <a:ext cx="4342453" cy="3944512"/>
          </a:xfrm>
          <a:prstGeom prst="rect">
            <a:avLst/>
          </a:prstGeom>
        </p:spPr>
      </p:pic>
      <p:sp>
        <p:nvSpPr>
          <p:cNvPr id="113" name="Google Shape;113;p3"/>
          <p:cNvSpPr/>
          <p:nvPr/>
        </p:nvSpPr>
        <p:spPr>
          <a:xfrm>
            <a:off x="1" y="0"/>
            <a:ext cx="4167271" cy="6858000"/>
          </a:xfrm>
          <a:custGeom>
            <a:avLst/>
            <a:gdLst/>
            <a:ahLst/>
            <a:cxnLst/>
            <a:rect l="l" t="t" r="r" b="b"/>
            <a:pathLst>
              <a:path w="4167271" h="6858000" extrusionOk="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280" y="2198578"/>
            <a:ext cx="3398947" cy="1325563"/>
          </a:xfrm>
        </p:spPr>
        <p:txBody>
          <a:bodyPr>
            <a:noAutofit/>
          </a:bodyPr>
          <a:lstStyle/>
          <a:p>
            <a:br>
              <a:rPr lang="en-GB" sz="2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Fill in your ALL ABOUT ME positive A-Z sheet</a:t>
            </a:r>
            <a:br>
              <a:rPr lang="en-GB" sz="2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2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Complete as many as you can.</a:t>
            </a:r>
            <a:br>
              <a:rPr lang="en-GB" sz="2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2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sz="25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279D5A9D-5855-45F3-B908-6EC87F341E6A}"/>
              </a:ext>
            </a:extLst>
          </p:cNvPr>
          <p:cNvSpPr txBox="1">
            <a:spLocks/>
          </p:cNvSpPr>
          <p:nvPr/>
        </p:nvSpPr>
        <p:spPr>
          <a:xfrm>
            <a:off x="8331991" y="879063"/>
            <a:ext cx="38600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200" b="1" dirty="0">
                <a:latin typeface="Calibri" panose="020F0502020204030204" pitchFamily="34" charset="0"/>
                <a:cs typeface="Calibri" panose="020F0502020204030204" pitchFamily="34" charset="0"/>
              </a:rPr>
              <a:t>Use lots of POSITIVE adjectives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DB5A5B2-4130-42A6-A026-59ED3C01E942}"/>
              </a:ext>
            </a:extLst>
          </p:cNvPr>
          <p:cNvSpPr/>
          <p:nvPr/>
        </p:nvSpPr>
        <p:spPr>
          <a:xfrm>
            <a:off x="286332" y="3750768"/>
            <a:ext cx="3398947" cy="2217824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Name your: Experience Achievements </a:t>
            </a:r>
            <a:br>
              <a:rPr lang="en-GB" sz="2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Unique qualities</a:t>
            </a:r>
            <a:endParaRPr lang="en-GB" sz="25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9612E6-3808-49B8-9833-756D7B208B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7315" y="219075"/>
            <a:ext cx="4209381" cy="6443661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D8A7490F-5C0C-4D44-93D3-1421E7F8BC82}"/>
              </a:ext>
            </a:extLst>
          </p:cNvPr>
          <p:cNvSpPr/>
          <p:nvPr/>
        </p:nvSpPr>
        <p:spPr>
          <a:xfrm>
            <a:off x="430621" y="371475"/>
            <a:ext cx="2934267" cy="879063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Start with the POSITIVES!</a:t>
            </a:r>
            <a:endParaRPr lang="en-GB" sz="25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17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989"/>
    </mc:Choice>
    <mc:Fallback xmlns="">
      <p:transition spd="slow" advTm="679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22600</TotalTime>
  <Words>966</Words>
  <Application>Microsoft Office PowerPoint</Application>
  <PresentationFormat>Widescreen</PresentationFormat>
  <Paragraphs>110</Paragraphs>
  <Slides>15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</vt:lpstr>
      <vt:lpstr>Cavolini</vt:lpstr>
      <vt:lpstr>Roboto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Fill in your ALL ABOUT ME positive A-Z sheet  Complete as many as you can.  </vt:lpstr>
      <vt:lpstr>PowerPoint Presentation</vt:lpstr>
      <vt:lpstr>PowerPoint Presentation</vt:lpstr>
      <vt:lpstr>Personal profile / statement</vt:lpstr>
      <vt:lpstr>Do’s and Don'ts of a successful CV…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Reconnect</dc:title>
  <dc:creator>Rosie Fellows</dc:creator>
  <cp:lastModifiedBy>Rachel Ann Lillywhite</cp:lastModifiedBy>
  <cp:revision>1138</cp:revision>
  <cp:lastPrinted>2022-03-11T09:24:46Z</cp:lastPrinted>
  <dcterms:created xsi:type="dcterms:W3CDTF">2020-04-01T12:25:19Z</dcterms:created>
  <dcterms:modified xsi:type="dcterms:W3CDTF">2022-03-17T15:56:43Z</dcterms:modified>
</cp:coreProperties>
</file>