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6"/>
  </p:notesMasterIdLst>
  <p:sldIdLst>
    <p:sldId id="103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BFE6F3-8C9C-4878-9D9D-1ECCF9C8B4D8}">
          <p14:sldIdLst>
            <p14:sldId id="103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4CD7D"/>
    <a:srgbClr val="80D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91475-5584-4C46-8DD3-E56635396414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A444F-A730-4703-A722-9C23BA24E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1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4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8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3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00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2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8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2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4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0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47" r:id="rId6"/>
    <p:sldLayoutId id="2147483743" r:id="rId7"/>
    <p:sldLayoutId id="2147483744" r:id="rId8"/>
    <p:sldLayoutId id="2147483745" r:id="rId9"/>
    <p:sldLayoutId id="2147483746" r:id="rId10"/>
    <p:sldLayoutId id="214748374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345DF9-C510-4C8C-BB17-A776C92B3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-58187"/>
            <a:ext cx="9863087" cy="691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8816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323820"/>
      </a:dk2>
      <a:lt2>
        <a:srgbClr val="E8E3E2"/>
      </a:lt2>
      <a:accent1>
        <a:srgbClr val="6DAAB4"/>
      </a:accent1>
      <a:accent2>
        <a:srgbClr val="67AE9B"/>
      </a:accent2>
      <a:accent3>
        <a:srgbClr val="73AD85"/>
      </a:accent3>
      <a:accent4>
        <a:srgbClr val="70B168"/>
      </a:accent4>
      <a:accent5>
        <a:srgbClr val="90AA73"/>
      </a:accent5>
      <a:accent6>
        <a:srgbClr val="A2A662"/>
      </a:accent6>
      <a:hlink>
        <a:srgbClr val="AE7369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8B1E70CA05242A945C8131DBA1636" ma:contentTypeVersion="12" ma:contentTypeDescription="Create a new document." ma:contentTypeScope="" ma:versionID="f55e841871e692431bd8459c90ecde29">
  <xsd:schema xmlns:xsd="http://www.w3.org/2001/XMLSchema" xmlns:xs="http://www.w3.org/2001/XMLSchema" xmlns:p="http://schemas.microsoft.com/office/2006/metadata/properties" xmlns:ns2="697de7bd-5867-4178-942f-583b8d1f0f88" xmlns:ns3="9644c121-1030-4358-be3a-abc9de34d686" targetNamespace="http://schemas.microsoft.com/office/2006/metadata/properties" ma:root="true" ma:fieldsID="6ad7928b2967ddac566e954280584eab" ns2:_="" ns3:_="">
    <xsd:import namespace="697de7bd-5867-4178-942f-583b8d1f0f88"/>
    <xsd:import namespace="9644c121-1030-4358-be3a-abc9de34d6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de7bd-5867-4178-942f-583b8d1f0f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4c121-1030-4358-be3a-abc9de34d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12E1A-8BAA-4C95-8FF5-413DAB10FC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0F27FE-B43E-4816-89FD-517B88F8F7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7de7bd-5867-4178-942f-583b8d1f0f88"/>
    <ds:schemaRef ds:uri="9644c121-1030-4358-be3a-abc9de34d6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E12D55-5AA6-49A0-B613-4A2A2CED39D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The Hand Bold</vt:lpstr>
      <vt:lpstr>The Serif Hand Black</vt:lpstr>
      <vt:lpstr>SketchyVTI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Ann Lillywhite</dc:creator>
  <cp:lastModifiedBy>Abi Williams</cp:lastModifiedBy>
  <cp:revision>2</cp:revision>
  <dcterms:created xsi:type="dcterms:W3CDTF">2022-09-11T14:18:57Z</dcterms:created>
  <dcterms:modified xsi:type="dcterms:W3CDTF">2023-01-27T13:58:11Z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0x01010037A8B1E70CA05242A945C8131DBA1636</vt:lpwstr>
  </property>
</Properties>
</file>