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499" r:id="rId2"/>
    <p:sldId id="554" r:id="rId3"/>
    <p:sldId id="551" r:id="rId4"/>
  </p:sldIdLst>
  <p:sldSz cx="12192000" cy="6858000"/>
  <p:notesSz cx="6858000" cy="9525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108" roundtripDataSignature="AMtx7mgYHMmyEFI3xeyyFdRE8RjlSgD8Y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ie Fellows" initials="RF" lastIdx="1" clrIdx="0">
    <p:extLst>
      <p:ext uri="{19B8F6BF-5375-455C-9EA6-DF929625EA0E}">
        <p15:presenceInfo xmlns:p15="http://schemas.microsoft.com/office/powerpoint/2012/main" userId="Rosie Fellows" providerId="None"/>
      </p:ext>
    </p:extLst>
  </p:cmAuthor>
  <p:cmAuthor id="2" name="Rachel Ann Lillywhite" initials="RAL" lastIdx="4" clrIdx="1">
    <p:extLst>
      <p:ext uri="{19B8F6BF-5375-455C-9EA6-DF929625EA0E}">
        <p15:presenceInfo xmlns:p15="http://schemas.microsoft.com/office/powerpoint/2012/main" userId="S::ral64@bath.ac.uk::b0fe8be1-696a-4457-8be9-cc32cc53eb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3E66B0"/>
    <a:srgbClr val="19270F"/>
    <a:srgbClr val="283F19"/>
    <a:srgbClr val="C55A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0D4FF2-4C3E-488C-8F2C-B0995ACCC4E2}" v="7" dt="2021-10-31T21:03:29.3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38866" autoAdjust="0"/>
  </p:normalViewPr>
  <p:slideViewPr>
    <p:cSldViewPr snapToGrid="0">
      <p:cViewPr varScale="1">
        <p:scale>
          <a:sx n="79" d="100"/>
          <a:sy n="79" d="100"/>
        </p:scale>
        <p:origin x="76"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09" Type="http://schemas.openxmlformats.org/officeDocument/2006/relationships/commentAuthors" Target="commentAuthors.xml"/><Relationship Id="rId3" Type="http://schemas.openxmlformats.org/officeDocument/2006/relationships/slide" Target="slides/slide2.xml"/><Relationship Id="rId112" Type="http://schemas.openxmlformats.org/officeDocument/2006/relationships/theme" Target="theme/theme1.xml"/><Relationship Id="rId108" Type="http://customschemas.google.com/relationships/presentationmetadata" Target="metadata"/><Relationship Id="rId2" Type="http://schemas.openxmlformats.org/officeDocument/2006/relationships/slide" Target="slides/slide1.xml"/><Relationship Id="rId111" Type="http://schemas.openxmlformats.org/officeDocument/2006/relationships/viewProps" Target="viewProps.xml"/><Relationship Id="rId1" Type="http://schemas.openxmlformats.org/officeDocument/2006/relationships/slideMaster" Target="slideMasters/slideMaster1.xml"/><Relationship Id="rId110" Type="http://schemas.openxmlformats.org/officeDocument/2006/relationships/presProps" Target="presProps.xml"/><Relationship Id="rId115" Type="http://schemas.microsoft.com/office/2015/10/relationships/revisionInfo" Target="revisionInfo.xml"/><Relationship Id="rId5" Type="http://schemas.openxmlformats.org/officeDocument/2006/relationships/notesMaster" Target="notesMasters/notesMaster1.xml"/><Relationship Id="rId114" Type="http://schemas.microsoft.com/office/2016/11/relationships/changesInfo" Target="changesInfos/changesInfo1.xml"/><Relationship Id="rId4" Type="http://schemas.openxmlformats.org/officeDocument/2006/relationships/slide" Target="slides/slide3.xml"/><Relationship Id="rId11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Ann Lillywhite" userId="b0fe8be1-696a-4457-8be9-cc32cc53ebc9" providerId="ADAL" clId="{B4C363C4-5726-4E7D-8B87-2268A7CD9FFC}"/>
    <pc:docChg chg="undo custSel addSld delSld modSld sldOrd">
      <pc:chgData name="Rachel Ann Lillywhite" userId="b0fe8be1-696a-4457-8be9-cc32cc53ebc9" providerId="ADAL" clId="{B4C363C4-5726-4E7D-8B87-2268A7CD9FFC}" dt="2021-09-14T13:10:00.717" v="6343" actId="1076"/>
      <pc:docMkLst>
        <pc:docMk/>
      </pc:docMkLst>
      <pc:sldChg chg="addSp modSp">
        <pc:chgData name="Rachel Ann Lillywhite" userId="b0fe8be1-696a-4457-8be9-cc32cc53ebc9" providerId="ADAL" clId="{B4C363C4-5726-4E7D-8B87-2268A7CD9FFC}" dt="2021-09-06T20:34:57.880" v="5802" actId="14100"/>
        <pc:sldMkLst>
          <pc:docMk/>
          <pc:sldMk cId="0" sldId="256"/>
        </pc:sldMkLst>
        <pc:picChg chg="add mod">
          <ac:chgData name="Rachel Ann Lillywhite" userId="b0fe8be1-696a-4457-8be9-cc32cc53ebc9" providerId="ADAL" clId="{B4C363C4-5726-4E7D-8B87-2268A7CD9FFC}" dt="2021-09-06T20:34:57.880" v="5802" actId="14100"/>
          <ac:picMkLst>
            <pc:docMk/>
            <pc:sldMk cId="0" sldId="256"/>
            <ac:picMk id="1026" creationId="{14F1F80C-0A47-4C90-BE1C-ABA73147AE35}"/>
          </ac:picMkLst>
        </pc:picChg>
      </pc:sldChg>
      <pc:sldChg chg="del">
        <pc:chgData name="Rachel Ann Lillywhite" userId="b0fe8be1-696a-4457-8be9-cc32cc53ebc9" providerId="ADAL" clId="{B4C363C4-5726-4E7D-8B87-2268A7CD9FFC}" dt="2021-09-06T09:17:38.783" v="558" actId="47"/>
        <pc:sldMkLst>
          <pc:docMk/>
          <pc:sldMk cId="707987703" sldId="281"/>
        </pc:sldMkLst>
      </pc:sldChg>
      <pc:sldChg chg="del">
        <pc:chgData name="Rachel Ann Lillywhite" userId="b0fe8be1-696a-4457-8be9-cc32cc53ebc9" providerId="ADAL" clId="{B4C363C4-5726-4E7D-8B87-2268A7CD9FFC}" dt="2021-09-06T09:18:19.699" v="560" actId="47"/>
        <pc:sldMkLst>
          <pc:docMk/>
          <pc:sldMk cId="2202582377" sldId="295"/>
        </pc:sldMkLst>
      </pc:sldChg>
      <pc:sldChg chg="del">
        <pc:chgData name="Rachel Ann Lillywhite" userId="b0fe8be1-696a-4457-8be9-cc32cc53ebc9" providerId="ADAL" clId="{B4C363C4-5726-4E7D-8B87-2268A7CD9FFC}" dt="2021-09-06T09:23:38.419" v="776" actId="47"/>
        <pc:sldMkLst>
          <pc:docMk/>
          <pc:sldMk cId="2509077515" sldId="296"/>
        </pc:sldMkLst>
      </pc:sldChg>
      <pc:sldChg chg="del">
        <pc:chgData name="Rachel Ann Lillywhite" userId="b0fe8be1-696a-4457-8be9-cc32cc53ebc9" providerId="ADAL" clId="{B4C363C4-5726-4E7D-8B87-2268A7CD9FFC}" dt="2021-09-06T09:24:38.661" v="779" actId="2696"/>
        <pc:sldMkLst>
          <pc:docMk/>
          <pc:sldMk cId="156132998" sldId="298"/>
        </pc:sldMkLst>
      </pc:sldChg>
      <pc:sldChg chg="addSp delSp modSp add mod ord">
        <pc:chgData name="Rachel Ann Lillywhite" userId="b0fe8be1-696a-4457-8be9-cc32cc53ebc9" providerId="ADAL" clId="{B4C363C4-5726-4E7D-8B87-2268A7CD9FFC}" dt="2021-09-07T13:56:22.349" v="6029" actId="14100"/>
        <pc:sldMkLst>
          <pc:docMk/>
          <pc:sldMk cId="2832357303" sldId="298"/>
        </pc:sldMkLst>
        <pc:spChg chg="add del mod">
          <ac:chgData name="Rachel Ann Lillywhite" userId="b0fe8be1-696a-4457-8be9-cc32cc53ebc9" providerId="ADAL" clId="{B4C363C4-5726-4E7D-8B87-2268A7CD9FFC}" dt="2021-09-06T09:25:15.338" v="808" actId="478"/>
          <ac:spMkLst>
            <pc:docMk/>
            <pc:sldMk cId="2832357303" sldId="298"/>
            <ac:spMk id="3" creationId="{FD0351B4-5232-4BE7-874E-A67ACCF3C361}"/>
          </ac:spMkLst>
        </pc:spChg>
        <pc:spChg chg="add mod">
          <ac:chgData name="Rachel Ann Lillywhite" userId="b0fe8be1-696a-4457-8be9-cc32cc53ebc9" providerId="ADAL" clId="{B4C363C4-5726-4E7D-8B87-2268A7CD9FFC}" dt="2021-09-07T13:55:10.965" v="5987" actId="20577"/>
          <ac:spMkLst>
            <pc:docMk/>
            <pc:sldMk cId="2832357303" sldId="298"/>
            <ac:spMk id="5" creationId="{97FE5BA9-0A6E-436D-AA4D-4A62C69BC372}"/>
          </ac:spMkLst>
        </pc:spChg>
        <pc:spChg chg="del">
          <ac:chgData name="Rachel Ann Lillywhite" userId="b0fe8be1-696a-4457-8be9-cc32cc53ebc9" providerId="ADAL" clId="{B4C363C4-5726-4E7D-8B87-2268A7CD9FFC}" dt="2021-09-06T20:20:19.222" v="5538" actId="478"/>
          <ac:spMkLst>
            <pc:docMk/>
            <pc:sldMk cId="2832357303" sldId="298"/>
            <ac:spMk id="6" creationId="{327C2BDE-9A61-4E56-B13A-E2BB5469A744}"/>
          </ac:spMkLst>
        </pc:spChg>
        <pc:spChg chg="add mod">
          <ac:chgData name="Rachel Ann Lillywhite" userId="b0fe8be1-696a-4457-8be9-cc32cc53ebc9" providerId="ADAL" clId="{B4C363C4-5726-4E7D-8B87-2268A7CD9FFC}" dt="2021-09-07T13:53:31.073" v="5928" actId="20577"/>
          <ac:spMkLst>
            <pc:docMk/>
            <pc:sldMk cId="2832357303" sldId="298"/>
            <ac:spMk id="7" creationId="{DE2A3A0F-9023-42BC-B1F6-53503397FDF9}"/>
          </ac:spMkLst>
        </pc:spChg>
        <pc:spChg chg="add del mod">
          <ac:chgData name="Rachel Ann Lillywhite" userId="b0fe8be1-696a-4457-8be9-cc32cc53ebc9" providerId="ADAL" clId="{B4C363C4-5726-4E7D-8B87-2268A7CD9FFC}" dt="2021-09-06T20:20:25.279" v="5540" actId="478"/>
          <ac:spMkLst>
            <pc:docMk/>
            <pc:sldMk cId="2832357303" sldId="298"/>
            <ac:spMk id="8" creationId="{D9D89D7B-9DB9-408B-B01D-F32B99561797}"/>
          </ac:spMkLst>
        </pc:spChg>
        <pc:spChg chg="add mod">
          <ac:chgData name="Rachel Ann Lillywhite" userId="b0fe8be1-696a-4457-8be9-cc32cc53ebc9" providerId="ADAL" clId="{B4C363C4-5726-4E7D-8B87-2268A7CD9FFC}" dt="2021-09-06T20:20:26.015" v="5541"/>
          <ac:spMkLst>
            <pc:docMk/>
            <pc:sldMk cId="2832357303" sldId="298"/>
            <ac:spMk id="9" creationId="{A536D911-1F17-486B-B970-95662741F34A}"/>
          </ac:spMkLst>
        </pc:spChg>
        <pc:spChg chg="add mod">
          <ac:chgData name="Rachel Ann Lillywhite" userId="b0fe8be1-696a-4457-8be9-cc32cc53ebc9" providerId="ADAL" clId="{B4C363C4-5726-4E7D-8B87-2268A7CD9FFC}" dt="2021-09-07T13:56:12.542" v="6026" actId="122"/>
          <ac:spMkLst>
            <pc:docMk/>
            <pc:sldMk cId="2832357303" sldId="298"/>
            <ac:spMk id="10" creationId="{5A4E947C-9D51-46B6-9CE1-67D70D74A604}"/>
          </ac:spMkLst>
        </pc:spChg>
        <pc:spChg chg="add mod">
          <ac:chgData name="Rachel Ann Lillywhite" userId="b0fe8be1-696a-4457-8be9-cc32cc53ebc9" providerId="ADAL" clId="{B4C363C4-5726-4E7D-8B87-2268A7CD9FFC}" dt="2021-09-07T13:56:22.349" v="6029" actId="14100"/>
          <ac:spMkLst>
            <pc:docMk/>
            <pc:sldMk cId="2832357303" sldId="298"/>
            <ac:spMk id="11" creationId="{1E249E40-6F0B-4C70-A9A8-063C7D9B30EF}"/>
          </ac:spMkLst>
        </pc:spChg>
        <pc:spChg chg="add mod">
          <ac:chgData name="Rachel Ann Lillywhite" userId="b0fe8be1-696a-4457-8be9-cc32cc53ebc9" providerId="ADAL" clId="{B4C363C4-5726-4E7D-8B87-2268A7CD9FFC}" dt="2021-09-06T20:20:26.015" v="5541"/>
          <ac:spMkLst>
            <pc:docMk/>
            <pc:sldMk cId="2832357303" sldId="298"/>
            <ac:spMk id="12" creationId="{8182F511-55FC-474D-B9F4-2A36E4B63982}"/>
          </ac:spMkLst>
        </pc:spChg>
        <pc:spChg chg="add mod">
          <ac:chgData name="Rachel Ann Lillywhite" userId="b0fe8be1-696a-4457-8be9-cc32cc53ebc9" providerId="ADAL" clId="{B4C363C4-5726-4E7D-8B87-2268A7CD9FFC}" dt="2021-09-06T20:20:26.015" v="5541"/>
          <ac:spMkLst>
            <pc:docMk/>
            <pc:sldMk cId="2832357303" sldId="298"/>
            <ac:spMk id="13" creationId="{AD619AF6-761E-4154-9B62-DBB64D67B8DB}"/>
          </ac:spMkLst>
        </pc:spChg>
        <pc:spChg chg="add mod">
          <ac:chgData name="Rachel Ann Lillywhite" userId="b0fe8be1-696a-4457-8be9-cc32cc53ebc9" providerId="ADAL" clId="{B4C363C4-5726-4E7D-8B87-2268A7CD9FFC}" dt="2021-09-06T20:20:26.015" v="5541"/>
          <ac:spMkLst>
            <pc:docMk/>
            <pc:sldMk cId="2832357303" sldId="298"/>
            <ac:spMk id="14" creationId="{B323EE0B-EF67-404B-A25E-90080EFAA414}"/>
          </ac:spMkLst>
        </pc:spChg>
        <pc:spChg chg="add mod">
          <ac:chgData name="Rachel Ann Lillywhite" userId="b0fe8be1-696a-4457-8be9-cc32cc53ebc9" providerId="ADAL" clId="{B4C363C4-5726-4E7D-8B87-2268A7CD9FFC}" dt="2021-09-06T20:20:26.015" v="5541"/>
          <ac:spMkLst>
            <pc:docMk/>
            <pc:sldMk cId="2832357303" sldId="298"/>
            <ac:spMk id="15" creationId="{67DFAC3A-3F55-4E9D-903E-03B36022697A}"/>
          </ac:spMkLst>
        </pc:spChg>
        <pc:spChg chg="add mod">
          <ac:chgData name="Rachel Ann Lillywhite" userId="b0fe8be1-696a-4457-8be9-cc32cc53ebc9" providerId="ADAL" clId="{B4C363C4-5726-4E7D-8B87-2268A7CD9FFC}" dt="2021-09-06T20:20:26.015" v="5541"/>
          <ac:spMkLst>
            <pc:docMk/>
            <pc:sldMk cId="2832357303" sldId="298"/>
            <ac:spMk id="16" creationId="{78AE5ED0-E81E-424D-816C-CD6CC0D73F01}"/>
          </ac:spMkLst>
        </pc:spChg>
        <pc:picChg chg="del mod">
          <ac:chgData name="Rachel Ann Lillywhite" userId="b0fe8be1-696a-4457-8be9-cc32cc53ebc9" providerId="ADAL" clId="{B4C363C4-5726-4E7D-8B87-2268A7CD9FFC}" dt="2021-09-06T09:26:20.049" v="830" actId="478"/>
          <ac:picMkLst>
            <pc:docMk/>
            <pc:sldMk cId="2832357303" sldId="298"/>
            <ac:picMk id="4" creationId="{89A5A98F-AA56-4124-928E-2ED440FF6E59}"/>
          </ac:picMkLst>
        </pc:picChg>
        <pc:picChg chg="add mod">
          <ac:chgData name="Rachel Ann Lillywhite" userId="b0fe8be1-696a-4457-8be9-cc32cc53ebc9" providerId="ADAL" clId="{B4C363C4-5726-4E7D-8B87-2268A7CD9FFC}" dt="2021-09-06T20:20:26.015" v="5541"/>
          <ac:picMkLst>
            <pc:docMk/>
            <pc:sldMk cId="2832357303" sldId="298"/>
            <ac:picMk id="4" creationId="{F20DD696-EA9D-4F15-9685-688D8ACD9E2A}"/>
          </ac:picMkLst>
        </pc:picChg>
        <pc:picChg chg="add del mod">
          <ac:chgData name="Rachel Ann Lillywhite" userId="b0fe8be1-696a-4457-8be9-cc32cc53ebc9" providerId="ADAL" clId="{B4C363C4-5726-4E7D-8B87-2268A7CD9FFC}" dt="2021-09-06T10:31:19.876" v="1461" actId="478"/>
          <ac:picMkLst>
            <pc:docMk/>
            <pc:sldMk cId="2832357303" sldId="298"/>
            <ac:picMk id="7" creationId="{9DD5ADF5-E367-4FE6-BE43-B56F9E06C785}"/>
          </ac:picMkLst>
        </pc:picChg>
      </pc:sldChg>
      <pc:sldChg chg="del">
        <pc:chgData name="Rachel Ann Lillywhite" userId="b0fe8be1-696a-4457-8be9-cc32cc53ebc9" providerId="ADAL" clId="{B4C363C4-5726-4E7D-8B87-2268A7CD9FFC}" dt="2021-09-06T09:24:38.661" v="779" actId="2696"/>
        <pc:sldMkLst>
          <pc:docMk/>
          <pc:sldMk cId="1380666394" sldId="299"/>
        </pc:sldMkLst>
      </pc:sldChg>
      <pc:sldChg chg="add del">
        <pc:chgData name="Rachel Ann Lillywhite" userId="b0fe8be1-696a-4457-8be9-cc32cc53ebc9" providerId="ADAL" clId="{B4C363C4-5726-4E7D-8B87-2268A7CD9FFC}" dt="2021-09-06T09:27:41.563" v="901" actId="47"/>
        <pc:sldMkLst>
          <pc:docMk/>
          <pc:sldMk cId="3342189397" sldId="299"/>
        </pc:sldMkLst>
      </pc:sldChg>
      <pc:sldChg chg="addSp delSp modSp del modAnim">
        <pc:chgData name="Rachel Ann Lillywhite" userId="b0fe8be1-696a-4457-8be9-cc32cc53ebc9" providerId="ADAL" clId="{B4C363C4-5726-4E7D-8B87-2268A7CD9FFC}" dt="2021-09-06T11:14:14.934" v="2677" actId="47"/>
        <pc:sldMkLst>
          <pc:docMk/>
          <pc:sldMk cId="539468409" sldId="304"/>
        </pc:sldMkLst>
        <pc:spChg chg="add del mod">
          <ac:chgData name="Rachel Ann Lillywhite" userId="b0fe8be1-696a-4457-8be9-cc32cc53ebc9" providerId="ADAL" clId="{B4C363C4-5726-4E7D-8B87-2268A7CD9FFC}" dt="2021-09-06T10:59:07.705" v="2201"/>
          <ac:spMkLst>
            <pc:docMk/>
            <pc:sldMk cId="539468409" sldId="304"/>
            <ac:spMk id="11" creationId="{36718607-01EB-4CFF-9A75-876F1F738757}"/>
          </ac:spMkLst>
        </pc:spChg>
      </pc:sldChg>
      <pc:sldChg chg="add del">
        <pc:chgData name="Rachel Ann Lillywhite" userId="b0fe8be1-696a-4457-8be9-cc32cc53ebc9" providerId="ADAL" clId="{B4C363C4-5726-4E7D-8B87-2268A7CD9FFC}" dt="2021-09-06T09:27:38.738" v="900" actId="47"/>
        <pc:sldMkLst>
          <pc:docMk/>
          <pc:sldMk cId="1282832573" sldId="356"/>
        </pc:sldMkLst>
      </pc:sldChg>
      <pc:sldChg chg="del">
        <pc:chgData name="Rachel Ann Lillywhite" userId="b0fe8be1-696a-4457-8be9-cc32cc53ebc9" providerId="ADAL" clId="{B4C363C4-5726-4E7D-8B87-2268A7CD9FFC}" dt="2021-09-06T09:24:38.661" v="779" actId="2696"/>
        <pc:sldMkLst>
          <pc:docMk/>
          <pc:sldMk cId="2262204192" sldId="356"/>
        </pc:sldMkLst>
      </pc:sldChg>
      <pc:sldChg chg="modSp mod">
        <pc:chgData name="Rachel Ann Lillywhite" userId="b0fe8be1-696a-4457-8be9-cc32cc53ebc9" providerId="ADAL" clId="{B4C363C4-5726-4E7D-8B87-2268A7CD9FFC}" dt="2021-09-06T19:27:24.578" v="5129" actId="1035"/>
        <pc:sldMkLst>
          <pc:docMk/>
          <pc:sldMk cId="1436997971" sldId="366"/>
        </pc:sldMkLst>
        <pc:spChg chg="mod">
          <ac:chgData name="Rachel Ann Lillywhite" userId="b0fe8be1-696a-4457-8be9-cc32cc53ebc9" providerId="ADAL" clId="{B4C363C4-5726-4E7D-8B87-2268A7CD9FFC}" dt="2021-09-06T19:27:24.578" v="5129" actId="1035"/>
          <ac:spMkLst>
            <pc:docMk/>
            <pc:sldMk cId="1436997971" sldId="366"/>
            <ac:spMk id="8" creationId="{8A2A83A6-1E7C-4DA3-83AD-43EE80ABA8FF}"/>
          </ac:spMkLst>
        </pc:spChg>
        <pc:spChg chg="mod">
          <ac:chgData name="Rachel Ann Lillywhite" userId="b0fe8be1-696a-4457-8be9-cc32cc53ebc9" providerId="ADAL" clId="{B4C363C4-5726-4E7D-8B87-2268A7CD9FFC}" dt="2021-09-06T19:27:24.578" v="5129" actId="1035"/>
          <ac:spMkLst>
            <pc:docMk/>
            <pc:sldMk cId="1436997971" sldId="366"/>
            <ac:spMk id="12" creationId="{46C5383E-D732-4E4E-A984-F2304FC62EF7}"/>
          </ac:spMkLst>
        </pc:spChg>
      </pc:sldChg>
      <pc:sldChg chg="del">
        <pc:chgData name="Rachel Ann Lillywhite" userId="b0fe8be1-696a-4457-8be9-cc32cc53ebc9" providerId="ADAL" clId="{B4C363C4-5726-4E7D-8B87-2268A7CD9FFC}" dt="2021-09-06T09:18:17.377" v="559" actId="47"/>
        <pc:sldMkLst>
          <pc:docMk/>
          <pc:sldMk cId="81286688" sldId="372"/>
        </pc:sldMkLst>
      </pc:sldChg>
      <pc:sldChg chg="del">
        <pc:chgData name="Rachel Ann Lillywhite" userId="b0fe8be1-696a-4457-8be9-cc32cc53ebc9" providerId="ADAL" clId="{B4C363C4-5726-4E7D-8B87-2268A7CD9FFC}" dt="2021-09-06T10:28:46.202" v="1450" actId="47"/>
        <pc:sldMkLst>
          <pc:docMk/>
          <pc:sldMk cId="2511394047" sldId="374"/>
        </pc:sldMkLst>
      </pc:sldChg>
      <pc:sldChg chg="addSp delSp modSp mod">
        <pc:chgData name="Rachel Ann Lillywhite" userId="b0fe8be1-696a-4457-8be9-cc32cc53ebc9" providerId="ADAL" clId="{B4C363C4-5726-4E7D-8B87-2268A7CD9FFC}" dt="2021-09-07T14:13:48.270" v="6171" actId="1076"/>
        <pc:sldMkLst>
          <pc:docMk/>
          <pc:sldMk cId="1169611400" sldId="398"/>
        </pc:sldMkLst>
        <pc:spChg chg="del mod">
          <ac:chgData name="Rachel Ann Lillywhite" userId="b0fe8be1-696a-4457-8be9-cc32cc53ebc9" providerId="ADAL" clId="{B4C363C4-5726-4E7D-8B87-2268A7CD9FFC}" dt="2021-09-06T09:09:48.888" v="314" actId="478"/>
          <ac:spMkLst>
            <pc:docMk/>
            <pc:sldMk cId="1169611400" sldId="398"/>
            <ac:spMk id="13" creationId="{4036EB88-507D-43BE-908C-22737EC7F3D6}"/>
          </ac:spMkLst>
        </pc:spChg>
        <pc:spChg chg="add mod">
          <ac:chgData name="Rachel Ann Lillywhite" userId="b0fe8be1-696a-4457-8be9-cc32cc53ebc9" providerId="ADAL" clId="{B4C363C4-5726-4E7D-8B87-2268A7CD9FFC}" dt="2021-09-06T09:09:53.616" v="315" actId="1076"/>
          <ac:spMkLst>
            <pc:docMk/>
            <pc:sldMk cId="1169611400" sldId="398"/>
            <ac:spMk id="16" creationId="{CD45D274-D1BF-4011-B2CA-F1074ABE71F1}"/>
          </ac:spMkLst>
        </pc:spChg>
        <pc:picChg chg="mod">
          <ac:chgData name="Rachel Ann Lillywhite" userId="b0fe8be1-696a-4457-8be9-cc32cc53ebc9" providerId="ADAL" clId="{B4C363C4-5726-4E7D-8B87-2268A7CD9FFC}" dt="2021-09-07T14:13:33.627" v="6167" actId="1076"/>
          <ac:picMkLst>
            <pc:docMk/>
            <pc:sldMk cId="1169611400" sldId="398"/>
            <ac:picMk id="2" creationId="{6FBD2841-98C0-46DA-B5EB-1C9809FB0246}"/>
          </ac:picMkLst>
        </pc:picChg>
        <pc:picChg chg="mod">
          <ac:chgData name="Rachel Ann Lillywhite" userId="b0fe8be1-696a-4457-8be9-cc32cc53ebc9" providerId="ADAL" clId="{B4C363C4-5726-4E7D-8B87-2268A7CD9FFC}" dt="2021-09-07T14:13:30.959" v="6166" actId="1076"/>
          <ac:picMkLst>
            <pc:docMk/>
            <pc:sldMk cId="1169611400" sldId="398"/>
            <ac:picMk id="3" creationId="{D0870583-35BC-46DF-88E6-F71DB1EB3EC6}"/>
          </ac:picMkLst>
        </pc:picChg>
        <pc:picChg chg="del">
          <ac:chgData name="Rachel Ann Lillywhite" userId="b0fe8be1-696a-4457-8be9-cc32cc53ebc9" providerId="ADAL" clId="{B4C363C4-5726-4E7D-8B87-2268A7CD9FFC}" dt="2021-09-06T08:54:08.360" v="66" actId="478"/>
          <ac:picMkLst>
            <pc:docMk/>
            <pc:sldMk cId="1169611400" sldId="398"/>
            <ac:picMk id="5" creationId="{4A409CDE-1A4F-48C4-82DC-7EA7D8F37B0F}"/>
          </ac:picMkLst>
        </pc:picChg>
        <pc:picChg chg="del">
          <ac:chgData name="Rachel Ann Lillywhite" userId="b0fe8be1-696a-4457-8be9-cc32cc53ebc9" providerId="ADAL" clId="{B4C363C4-5726-4E7D-8B87-2268A7CD9FFC}" dt="2021-09-06T08:54:18.304" v="71" actId="478"/>
          <ac:picMkLst>
            <pc:docMk/>
            <pc:sldMk cId="1169611400" sldId="398"/>
            <ac:picMk id="6" creationId="{10C5DE56-AEC3-44B1-B998-BC1006917819}"/>
          </ac:picMkLst>
        </pc:picChg>
        <pc:picChg chg="del">
          <ac:chgData name="Rachel Ann Lillywhite" userId="b0fe8be1-696a-4457-8be9-cc32cc53ebc9" providerId="ADAL" clId="{B4C363C4-5726-4E7D-8B87-2268A7CD9FFC}" dt="2021-09-06T08:54:19.940" v="72" actId="478"/>
          <ac:picMkLst>
            <pc:docMk/>
            <pc:sldMk cId="1169611400" sldId="398"/>
            <ac:picMk id="7" creationId="{734E067B-CFEC-407A-A0B5-47191F498F4C}"/>
          </ac:picMkLst>
        </pc:picChg>
        <pc:picChg chg="add del">
          <ac:chgData name="Rachel Ann Lillywhite" userId="b0fe8be1-696a-4457-8be9-cc32cc53ebc9" providerId="ADAL" clId="{B4C363C4-5726-4E7D-8B87-2268A7CD9FFC}" dt="2021-09-06T11:37:52.364" v="3181" actId="22"/>
          <ac:picMkLst>
            <pc:docMk/>
            <pc:sldMk cId="1169611400" sldId="398"/>
            <ac:picMk id="9" creationId="{9706D07F-C0B6-474F-BE91-3F939B988D05}"/>
          </ac:picMkLst>
        </pc:picChg>
        <pc:picChg chg="del mod">
          <ac:chgData name="Rachel Ann Lillywhite" userId="b0fe8be1-696a-4457-8be9-cc32cc53ebc9" providerId="ADAL" clId="{B4C363C4-5726-4E7D-8B87-2268A7CD9FFC}" dt="2021-09-07T14:13:18.417" v="6161" actId="478"/>
          <ac:picMkLst>
            <pc:docMk/>
            <pc:sldMk cId="1169611400" sldId="398"/>
            <ac:picMk id="10" creationId="{129BBA39-F2E8-4BE5-B36C-F85A57302B73}"/>
          </ac:picMkLst>
        </pc:picChg>
        <pc:picChg chg="del mod">
          <ac:chgData name="Rachel Ann Lillywhite" userId="b0fe8be1-696a-4457-8be9-cc32cc53ebc9" providerId="ADAL" clId="{B4C363C4-5726-4E7D-8B87-2268A7CD9FFC}" dt="2021-09-07T14:13:16.039" v="6160" actId="478"/>
          <ac:picMkLst>
            <pc:docMk/>
            <pc:sldMk cId="1169611400" sldId="398"/>
            <ac:picMk id="11" creationId="{6B2188A3-1871-4F7E-9A28-73D18F73F65B}"/>
          </ac:picMkLst>
        </pc:picChg>
        <pc:picChg chg="add mod">
          <ac:chgData name="Rachel Ann Lillywhite" userId="b0fe8be1-696a-4457-8be9-cc32cc53ebc9" providerId="ADAL" clId="{B4C363C4-5726-4E7D-8B87-2268A7CD9FFC}" dt="2021-09-07T14:13:48.270" v="6171" actId="1076"/>
          <ac:picMkLst>
            <pc:docMk/>
            <pc:sldMk cId="1169611400" sldId="398"/>
            <ac:picMk id="12" creationId="{6A0414C4-4A14-45E4-97B2-AD16B02B7675}"/>
          </ac:picMkLst>
        </pc:picChg>
        <pc:picChg chg="add mod">
          <ac:chgData name="Rachel Ann Lillywhite" userId="b0fe8be1-696a-4457-8be9-cc32cc53ebc9" providerId="ADAL" clId="{B4C363C4-5726-4E7D-8B87-2268A7CD9FFC}" dt="2021-09-07T14:13:35.700" v="6168" actId="1076"/>
          <ac:picMkLst>
            <pc:docMk/>
            <pc:sldMk cId="1169611400" sldId="398"/>
            <ac:picMk id="13" creationId="{B6629580-AD42-47BA-8725-F25D4EAEE250}"/>
          </ac:picMkLst>
        </pc:picChg>
        <pc:picChg chg="add mod">
          <ac:chgData name="Rachel Ann Lillywhite" userId="b0fe8be1-696a-4457-8be9-cc32cc53ebc9" providerId="ADAL" clId="{B4C363C4-5726-4E7D-8B87-2268A7CD9FFC}" dt="2021-09-06T09:09:35.018" v="311" actId="1076"/>
          <ac:picMkLst>
            <pc:docMk/>
            <pc:sldMk cId="1169611400" sldId="398"/>
            <ac:picMk id="14" creationId="{9526AAFB-1EA3-4DEA-85D4-11C555708C58}"/>
          </ac:picMkLst>
        </pc:picChg>
      </pc:sldChg>
      <pc:sldChg chg="del">
        <pc:chgData name="Rachel Ann Lillywhite" userId="b0fe8be1-696a-4457-8be9-cc32cc53ebc9" providerId="ADAL" clId="{B4C363C4-5726-4E7D-8B87-2268A7CD9FFC}" dt="2021-09-06T09:23:36.053" v="775" actId="47"/>
        <pc:sldMkLst>
          <pc:docMk/>
          <pc:sldMk cId="4014602061" sldId="428"/>
        </pc:sldMkLst>
      </pc:sldChg>
      <pc:sldChg chg="addSp delSp modSp mod ord addAnim delAnim modAnim">
        <pc:chgData name="Rachel Ann Lillywhite" userId="b0fe8be1-696a-4457-8be9-cc32cc53ebc9" providerId="ADAL" clId="{B4C363C4-5726-4E7D-8B87-2268A7CD9FFC}" dt="2021-09-07T14:03:03.023" v="6128" actId="1076"/>
        <pc:sldMkLst>
          <pc:docMk/>
          <pc:sldMk cId="1523994902" sldId="444"/>
        </pc:sldMkLst>
        <pc:spChg chg="del mod">
          <ac:chgData name="Rachel Ann Lillywhite" userId="b0fe8be1-696a-4457-8be9-cc32cc53ebc9" providerId="ADAL" clId="{B4C363C4-5726-4E7D-8B87-2268A7CD9FFC}" dt="2021-09-07T14:02:10.083" v="6119" actId="478"/>
          <ac:spMkLst>
            <pc:docMk/>
            <pc:sldMk cId="1523994902" sldId="444"/>
            <ac:spMk id="2" creationId="{1D09820F-D083-4260-8E77-902D263D994E}"/>
          </ac:spMkLst>
        </pc:spChg>
        <pc:spChg chg="mod">
          <ac:chgData name="Rachel Ann Lillywhite" userId="b0fe8be1-696a-4457-8be9-cc32cc53ebc9" providerId="ADAL" clId="{B4C363C4-5726-4E7D-8B87-2268A7CD9FFC}" dt="2021-09-07T14:02:22.825" v="6120" actId="1076"/>
          <ac:spMkLst>
            <pc:docMk/>
            <pc:sldMk cId="1523994902" sldId="444"/>
            <ac:spMk id="8" creationId="{DB80BE55-C5C7-4174-9906-26EAEC83D444}"/>
          </ac:spMkLst>
        </pc:spChg>
        <pc:spChg chg="add mod">
          <ac:chgData name="Rachel Ann Lillywhite" userId="b0fe8be1-696a-4457-8be9-cc32cc53ebc9" providerId="ADAL" clId="{B4C363C4-5726-4E7D-8B87-2268A7CD9FFC}" dt="2021-09-07T14:02:46.139" v="6127" actId="1076"/>
          <ac:spMkLst>
            <pc:docMk/>
            <pc:sldMk cId="1523994902" sldId="444"/>
            <ac:spMk id="23" creationId="{2D895145-C3B9-4E0E-B444-2211C1853E27}"/>
          </ac:spMkLst>
        </pc:spChg>
        <pc:spChg chg="add mod">
          <ac:chgData name="Rachel Ann Lillywhite" userId="b0fe8be1-696a-4457-8be9-cc32cc53ebc9" providerId="ADAL" clId="{B4C363C4-5726-4E7D-8B87-2268A7CD9FFC}" dt="2021-09-07T14:02:31.259" v="6125" actId="20577"/>
          <ac:spMkLst>
            <pc:docMk/>
            <pc:sldMk cId="1523994902" sldId="444"/>
            <ac:spMk id="24" creationId="{5F49AF1F-62D5-4596-8E6F-D02D7E9CC4C5}"/>
          </ac:spMkLst>
        </pc:spChg>
        <pc:spChg chg="add mod">
          <ac:chgData name="Rachel Ann Lillywhite" userId="b0fe8be1-696a-4457-8be9-cc32cc53ebc9" providerId="ADAL" clId="{B4C363C4-5726-4E7D-8B87-2268A7CD9FFC}" dt="2021-09-06T20:23:46.476" v="5580" actId="20577"/>
          <ac:spMkLst>
            <pc:docMk/>
            <pc:sldMk cId="1523994902" sldId="444"/>
            <ac:spMk id="25" creationId="{72D1FAD3-BD10-46FE-8205-A2BA1251CC80}"/>
          </ac:spMkLst>
        </pc:spChg>
        <pc:spChg chg="mod">
          <ac:chgData name="Rachel Ann Lillywhite" userId="b0fe8be1-696a-4457-8be9-cc32cc53ebc9" providerId="ADAL" clId="{B4C363C4-5726-4E7D-8B87-2268A7CD9FFC}" dt="2021-09-07T14:03:03.023" v="6128" actId="1076"/>
          <ac:spMkLst>
            <pc:docMk/>
            <pc:sldMk cId="1523994902" sldId="444"/>
            <ac:spMk id="57" creationId="{659E1661-3FC3-4492-AEA1-384163F659FB}"/>
          </ac:spMkLst>
        </pc:spChg>
        <pc:picChg chg="add del">
          <ac:chgData name="Rachel Ann Lillywhite" userId="b0fe8be1-696a-4457-8be9-cc32cc53ebc9" providerId="ADAL" clId="{B4C363C4-5726-4E7D-8B87-2268A7CD9FFC}" dt="2021-09-06T09:29:43.385" v="914" actId="22"/>
          <ac:picMkLst>
            <pc:docMk/>
            <pc:sldMk cId="1523994902" sldId="444"/>
            <ac:picMk id="4" creationId="{D953151C-863F-4375-8BA0-A5897F62FE39}"/>
          </ac:picMkLst>
        </pc:picChg>
        <pc:picChg chg="add del mod">
          <ac:chgData name="Rachel Ann Lillywhite" userId="b0fe8be1-696a-4457-8be9-cc32cc53ebc9" providerId="ADAL" clId="{B4C363C4-5726-4E7D-8B87-2268A7CD9FFC}" dt="2021-09-06T09:31:10.026" v="976" actId="478"/>
          <ac:picMkLst>
            <pc:docMk/>
            <pc:sldMk cId="1523994902" sldId="444"/>
            <ac:picMk id="60" creationId="{C6297E1B-1FAF-46AF-8917-D06B09C27F54}"/>
          </ac:picMkLst>
        </pc:picChg>
      </pc:sldChg>
      <pc:sldChg chg="ord">
        <pc:chgData name="Rachel Ann Lillywhite" userId="b0fe8be1-696a-4457-8be9-cc32cc53ebc9" providerId="ADAL" clId="{B4C363C4-5726-4E7D-8B87-2268A7CD9FFC}" dt="2021-09-06T10:41:33.124" v="1610"/>
        <pc:sldMkLst>
          <pc:docMk/>
          <pc:sldMk cId="4267303680" sldId="447"/>
        </pc:sldMkLst>
      </pc:sldChg>
      <pc:sldChg chg="ord">
        <pc:chgData name="Rachel Ann Lillywhite" userId="b0fe8be1-696a-4457-8be9-cc32cc53ebc9" providerId="ADAL" clId="{B4C363C4-5726-4E7D-8B87-2268A7CD9FFC}" dt="2021-09-06T10:57:40.444" v="2190"/>
        <pc:sldMkLst>
          <pc:docMk/>
          <pc:sldMk cId="4267400894" sldId="452"/>
        </pc:sldMkLst>
      </pc:sldChg>
      <pc:sldChg chg="addSp delSp modSp mod modAnim">
        <pc:chgData name="Rachel Ann Lillywhite" userId="b0fe8be1-696a-4457-8be9-cc32cc53ebc9" providerId="ADAL" clId="{B4C363C4-5726-4E7D-8B87-2268A7CD9FFC}" dt="2021-09-06T15:49:05.813" v="3978" actId="20577"/>
        <pc:sldMkLst>
          <pc:docMk/>
          <pc:sldMk cId="1930803141" sldId="455"/>
        </pc:sldMkLst>
        <pc:spChg chg="mod">
          <ac:chgData name="Rachel Ann Lillywhite" userId="b0fe8be1-696a-4457-8be9-cc32cc53ebc9" providerId="ADAL" clId="{B4C363C4-5726-4E7D-8B87-2268A7CD9FFC}" dt="2021-09-06T09:18:43.196" v="577" actId="20577"/>
          <ac:spMkLst>
            <pc:docMk/>
            <pc:sldMk cId="1930803141" sldId="455"/>
            <ac:spMk id="5" creationId="{A94F9532-3985-40B5-AB6F-5124968445EC}"/>
          </ac:spMkLst>
        </pc:spChg>
        <pc:spChg chg="del mod">
          <ac:chgData name="Rachel Ann Lillywhite" userId="b0fe8be1-696a-4457-8be9-cc32cc53ebc9" providerId="ADAL" clId="{B4C363C4-5726-4E7D-8B87-2268A7CD9FFC}" dt="2021-09-06T09:20:42.348" v="618" actId="478"/>
          <ac:spMkLst>
            <pc:docMk/>
            <pc:sldMk cId="1930803141" sldId="455"/>
            <ac:spMk id="7" creationId="{7104D7E5-87DE-4D9E-B4E3-278259EA509B}"/>
          </ac:spMkLst>
        </pc:spChg>
        <pc:spChg chg="add mod">
          <ac:chgData name="Rachel Ann Lillywhite" userId="b0fe8be1-696a-4457-8be9-cc32cc53ebc9" providerId="ADAL" clId="{B4C363C4-5726-4E7D-8B87-2268A7CD9FFC}" dt="2021-09-06T09:20:43.189" v="619"/>
          <ac:spMkLst>
            <pc:docMk/>
            <pc:sldMk cId="1930803141" sldId="455"/>
            <ac:spMk id="8" creationId="{74F55181-A18C-4E77-A925-EDF87C770521}"/>
          </ac:spMkLst>
        </pc:spChg>
        <pc:spChg chg="add mod">
          <ac:chgData name="Rachel Ann Lillywhite" userId="b0fe8be1-696a-4457-8be9-cc32cc53ebc9" providerId="ADAL" clId="{B4C363C4-5726-4E7D-8B87-2268A7CD9FFC}" dt="2021-09-06T15:49:05.813" v="3978" actId="20577"/>
          <ac:spMkLst>
            <pc:docMk/>
            <pc:sldMk cId="1930803141" sldId="455"/>
            <ac:spMk id="9" creationId="{5537863F-40D6-433D-9564-7A5D4F71866D}"/>
          </ac:spMkLst>
        </pc:spChg>
        <pc:spChg chg="add mod">
          <ac:chgData name="Rachel Ann Lillywhite" userId="b0fe8be1-696a-4457-8be9-cc32cc53ebc9" providerId="ADAL" clId="{B4C363C4-5726-4E7D-8B87-2268A7CD9FFC}" dt="2021-09-06T10:24:03.176" v="1357" actId="20577"/>
          <ac:spMkLst>
            <pc:docMk/>
            <pc:sldMk cId="1930803141" sldId="455"/>
            <ac:spMk id="10" creationId="{30E3751E-DA4B-4616-B0FE-0551FAFA6E81}"/>
          </ac:spMkLst>
        </pc:spChg>
      </pc:sldChg>
      <pc:sldChg chg="del">
        <pc:chgData name="Rachel Ann Lillywhite" userId="b0fe8be1-696a-4457-8be9-cc32cc53ebc9" providerId="ADAL" clId="{B4C363C4-5726-4E7D-8B87-2268A7CD9FFC}" dt="2021-09-06T10:32:11.548" v="1484" actId="47"/>
        <pc:sldMkLst>
          <pc:docMk/>
          <pc:sldMk cId="3234390143" sldId="456"/>
        </pc:sldMkLst>
      </pc:sldChg>
      <pc:sldChg chg="add del">
        <pc:chgData name="Rachel Ann Lillywhite" userId="b0fe8be1-696a-4457-8be9-cc32cc53ebc9" providerId="ADAL" clId="{B4C363C4-5726-4E7D-8B87-2268A7CD9FFC}" dt="2021-09-06T10:28:39.628" v="1449" actId="47"/>
        <pc:sldMkLst>
          <pc:docMk/>
          <pc:sldMk cId="2469018292" sldId="457"/>
        </pc:sldMkLst>
      </pc:sldChg>
      <pc:sldChg chg="del ord">
        <pc:chgData name="Rachel Ann Lillywhite" userId="b0fe8be1-696a-4457-8be9-cc32cc53ebc9" providerId="ADAL" clId="{B4C363C4-5726-4E7D-8B87-2268A7CD9FFC}" dt="2021-09-06T10:28:27.048" v="1447" actId="2696"/>
        <pc:sldMkLst>
          <pc:docMk/>
          <pc:sldMk cId="3884314962" sldId="457"/>
        </pc:sldMkLst>
      </pc:sldChg>
      <pc:sldChg chg="del">
        <pc:chgData name="Rachel Ann Lillywhite" userId="b0fe8be1-696a-4457-8be9-cc32cc53ebc9" providerId="ADAL" clId="{B4C363C4-5726-4E7D-8B87-2268A7CD9FFC}" dt="2021-09-06T11:14:16.874" v="2678" actId="47"/>
        <pc:sldMkLst>
          <pc:docMk/>
          <pc:sldMk cId="950872817" sldId="458"/>
        </pc:sldMkLst>
      </pc:sldChg>
      <pc:sldChg chg="ord">
        <pc:chgData name="Rachel Ann Lillywhite" userId="b0fe8be1-696a-4457-8be9-cc32cc53ebc9" providerId="ADAL" clId="{B4C363C4-5726-4E7D-8B87-2268A7CD9FFC}" dt="2021-09-06T10:29:10.512" v="1458"/>
        <pc:sldMkLst>
          <pc:docMk/>
          <pc:sldMk cId="2779927289" sldId="459"/>
        </pc:sldMkLst>
      </pc:sldChg>
      <pc:sldChg chg="ord">
        <pc:chgData name="Rachel Ann Lillywhite" userId="b0fe8be1-696a-4457-8be9-cc32cc53ebc9" providerId="ADAL" clId="{B4C363C4-5726-4E7D-8B87-2268A7CD9FFC}" dt="2021-09-06T10:30:52.568" v="1460"/>
        <pc:sldMkLst>
          <pc:docMk/>
          <pc:sldMk cId="3422447991" sldId="460"/>
        </pc:sldMkLst>
      </pc:sldChg>
      <pc:sldChg chg="add del">
        <pc:chgData name="Rachel Ann Lillywhite" userId="b0fe8be1-696a-4457-8be9-cc32cc53ebc9" providerId="ADAL" clId="{B4C363C4-5726-4E7D-8B87-2268A7CD9FFC}" dt="2021-09-06T10:28:39.628" v="1449" actId="47"/>
        <pc:sldMkLst>
          <pc:docMk/>
          <pc:sldMk cId="1551199695" sldId="461"/>
        </pc:sldMkLst>
      </pc:sldChg>
      <pc:sldChg chg="del">
        <pc:chgData name="Rachel Ann Lillywhite" userId="b0fe8be1-696a-4457-8be9-cc32cc53ebc9" providerId="ADAL" clId="{B4C363C4-5726-4E7D-8B87-2268A7CD9FFC}" dt="2021-09-06T10:28:27.048" v="1447" actId="2696"/>
        <pc:sldMkLst>
          <pc:docMk/>
          <pc:sldMk cId="3805132683" sldId="461"/>
        </pc:sldMkLst>
      </pc:sldChg>
      <pc:sldChg chg="del">
        <pc:chgData name="Rachel Ann Lillywhite" userId="b0fe8be1-696a-4457-8be9-cc32cc53ebc9" providerId="ADAL" clId="{B4C363C4-5726-4E7D-8B87-2268A7CD9FFC}" dt="2021-09-06T09:34:57.491" v="1029" actId="47"/>
        <pc:sldMkLst>
          <pc:docMk/>
          <pc:sldMk cId="1764236267" sldId="463"/>
        </pc:sldMkLst>
      </pc:sldChg>
      <pc:sldChg chg="del">
        <pc:chgData name="Rachel Ann Lillywhite" userId="b0fe8be1-696a-4457-8be9-cc32cc53ebc9" providerId="ADAL" clId="{B4C363C4-5726-4E7D-8B87-2268A7CD9FFC}" dt="2021-09-06T09:34:59.841" v="1030" actId="47"/>
        <pc:sldMkLst>
          <pc:docMk/>
          <pc:sldMk cId="1199220899" sldId="465"/>
        </pc:sldMkLst>
      </pc:sldChg>
      <pc:sldChg chg="delSp modSp mod ord">
        <pc:chgData name="Rachel Ann Lillywhite" userId="b0fe8be1-696a-4457-8be9-cc32cc53ebc9" providerId="ADAL" clId="{B4C363C4-5726-4E7D-8B87-2268A7CD9FFC}" dt="2021-09-06T20:21:49.416" v="5553" actId="1076"/>
        <pc:sldMkLst>
          <pc:docMk/>
          <pc:sldMk cId="1015178256" sldId="466"/>
        </pc:sldMkLst>
        <pc:spChg chg="mod">
          <ac:chgData name="Rachel Ann Lillywhite" userId="b0fe8be1-696a-4457-8be9-cc32cc53ebc9" providerId="ADAL" clId="{B4C363C4-5726-4E7D-8B87-2268A7CD9FFC}" dt="2021-09-06T20:21:47.725" v="5552" actId="1076"/>
          <ac:spMkLst>
            <pc:docMk/>
            <pc:sldMk cId="1015178256" sldId="466"/>
            <ac:spMk id="9" creationId="{814A900B-8339-44DB-BCD5-FE440A335F8F}"/>
          </ac:spMkLst>
        </pc:spChg>
        <pc:picChg chg="mod">
          <ac:chgData name="Rachel Ann Lillywhite" userId="b0fe8be1-696a-4457-8be9-cc32cc53ebc9" providerId="ADAL" clId="{B4C363C4-5726-4E7D-8B87-2268A7CD9FFC}" dt="2021-09-06T20:21:43.767" v="5551" actId="14100"/>
          <ac:picMkLst>
            <pc:docMk/>
            <pc:sldMk cId="1015178256" sldId="466"/>
            <ac:picMk id="4" creationId="{BF4A3ECA-CC19-433E-81DA-BE82932C409D}"/>
          </ac:picMkLst>
        </pc:picChg>
        <pc:picChg chg="mod ord">
          <ac:chgData name="Rachel Ann Lillywhite" userId="b0fe8be1-696a-4457-8be9-cc32cc53ebc9" providerId="ADAL" clId="{B4C363C4-5726-4E7D-8B87-2268A7CD9FFC}" dt="2021-09-06T20:21:38.989" v="5550" actId="1076"/>
          <ac:picMkLst>
            <pc:docMk/>
            <pc:sldMk cId="1015178256" sldId="466"/>
            <ac:picMk id="5" creationId="{2C9854A3-6845-4450-8E6F-76B4DC990174}"/>
          </ac:picMkLst>
        </pc:picChg>
        <pc:picChg chg="mod ord">
          <ac:chgData name="Rachel Ann Lillywhite" userId="b0fe8be1-696a-4457-8be9-cc32cc53ebc9" providerId="ADAL" clId="{B4C363C4-5726-4E7D-8B87-2268A7CD9FFC}" dt="2021-09-06T20:21:28.398" v="5549" actId="167"/>
          <ac:picMkLst>
            <pc:docMk/>
            <pc:sldMk cId="1015178256" sldId="466"/>
            <ac:picMk id="6" creationId="{BD123F6C-B0D7-4671-A026-17F5A752AAC3}"/>
          </ac:picMkLst>
        </pc:picChg>
        <pc:picChg chg="del mod">
          <ac:chgData name="Rachel Ann Lillywhite" userId="b0fe8be1-696a-4457-8be9-cc32cc53ebc9" providerId="ADAL" clId="{B4C363C4-5726-4E7D-8B87-2268A7CD9FFC}" dt="2021-09-06T09:34:17.415" v="1022" actId="478"/>
          <ac:picMkLst>
            <pc:docMk/>
            <pc:sldMk cId="1015178256" sldId="466"/>
            <ac:picMk id="7" creationId="{25764D4C-5DA6-47D0-AC31-DB068A259CDB}"/>
          </ac:picMkLst>
        </pc:picChg>
        <pc:picChg chg="mod">
          <ac:chgData name="Rachel Ann Lillywhite" userId="b0fe8be1-696a-4457-8be9-cc32cc53ebc9" providerId="ADAL" clId="{B4C363C4-5726-4E7D-8B87-2268A7CD9FFC}" dt="2021-09-06T20:21:49.416" v="5553" actId="1076"/>
          <ac:picMkLst>
            <pc:docMk/>
            <pc:sldMk cId="1015178256" sldId="466"/>
            <ac:picMk id="11" creationId="{FC46D891-CAD4-4A92-8D6C-E8E62FF5B07B}"/>
          </ac:picMkLst>
        </pc:picChg>
        <pc:picChg chg="del">
          <ac:chgData name="Rachel Ann Lillywhite" userId="b0fe8be1-696a-4457-8be9-cc32cc53ebc9" providerId="ADAL" clId="{B4C363C4-5726-4E7D-8B87-2268A7CD9FFC}" dt="2021-09-06T09:34:06.271" v="1020" actId="478"/>
          <ac:picMkLst>
            <pc:docMk/>
            <pc:sldMk cId="1015178256" sldId="466"/>
            <ac:picMk id="13" creationId="{14E80DFB-FCD9-4740-9260-AD341CBA0138}"/>
          </ac:picMkLst>
        </pc:picChg>
      </pc:sldChg>
      <pc:sldChg chg="addSp delSp modSp mod ord modAnim">
        <pc:chgData name="Rachel Ann Lillywhite" userId="b0fe8be1-696a-4457-8be9-cc32cc53ebc9" providerId="ADAL" clId="{B4C363C4-5726-4E7D-8B87-2268A7CD9FFC}" dt="2021-09-07T14:03:42.891" v="6159" actId="20577"/>
        <pc:sldMkLst>
          <pc:docMk/>
          <pc:sldMk cId="1563309190" sldId="467"/>
        </pc:sldMkLst>
        <pc:spChg chg="mod">
          <ac:chgData name="Rachel Ann Lillywhite" userId="b0fe8be1-696a-4457-8be9-cc32cc53ebc9" providerId="ADAL" clId="{B4C363C4-5726-4E7D-8B87-2268A7CD9FFC}" dt="2021-09-07T14:03:42.891" v="6159" actId="20577"/>
          <ac:spMkLst>
            <pc:docMk/>
            <pc:sldMk cId="1563309190" sldId="467"/>
            <ac:spMk id="7" creationId="{A3C3AE1C-EF24-417B-9C82-7F2FF715CBEF}"/>
          </ac:spMkLst>
        </pc:spChg>
        <pc:spChg chg="add mod">
          <ac:chgData name="Rachel Ann Lillywhite" userId="b0fe8be1-696a-4457-8be9-cc32cc53ebc9" providerId="ADAL" clId="{B4C363C4-5726-4E7D-8B87-2268A7CD9FFC}" dt="2021-09-06T11:00:07.140" v="2227" actId="1076"/>
          <ac:spMkLst>
            <pc:docMk/>
            <pc:sldMk cId="1563309190" sldId="467"/>
            <ac:spMk id="21" creationId="{03ED7D19-2AC9-48A1-8FBA-00B545A4F2EE}"/>
          </ac:spMkLst>
        </pc:spChg>
        <pc:spChg chg="add mod">
          <ac:chgData name="Rachel Ann Lillywhite" userId="b0fe8be1-696a-4457-8be9-cc32cc53ebc9" providerId="ADAL" clId="{B4C363C4-5726-4E7D-8B87-2268A7CD9FFC}" dt="2021-09-06T11:00:27.080" v="2238" actId="1076"/>
          <ac:spMkLst>
            <pc:docMk/>
            <pc:sldMk cId="1563309190" sldId="467"/>
            <ac:spMk id="22" creationId="{DD854074-5DF9-4EA8-9599-57111D561671}"/>
          </ac:spMkLst>
        </pc:spChg>
        <pc:picChg chg="del mod">
          <ac:chgData name="Rachel Ann Lillywhite" userId="b0fe8be1-696a-4457-8be9-cc32cc53ebc9" providerId="ADAL" clId="{B4C363C4-5726-4E7D-8B87-2268A7CD9FFC}" dt="2021-09-06T10:58:59.865" v="2199" actId="478"/>
          <ac:picMkLst>
            <pc:docMk/>
            <pc:sldMk cId="1563309190" sldId="467"/>
            <ac:picMk id="9" creationId="{B508E099-5D65-4BC7-A879-B7E413FCDC24}"/>
          </ac:picMkLst>
        </pc:picChg>
        <pc:picChg chg="mod">
          <ac:chgData name="Rachel Ann Lillywhite" userId="b0fe8be1-696a-4457-8be9-cc32cc53ebc9" providerId="ADAL" clId="{B4C363C4-5726-4E7D-8B87-2268A7CD9FFC}" dt="2021-09-06T10:58:40.150" v="2193" actId="1076"/>
          <ac:picMkLst>
            <pc:docMk/>
            <pc:sldMk cId="1563309190" sldId="467"/>
            <ac:picMk id="10" creationId="{F87B7C09-8BA7-4E54-86CC-BF3EC742F76D}"/>
          </ac:picMkLst>
        </pc:picChg>
        <pc:picChg chg="mod">
          <ac:chgData name="Rachel Ann Lillywhite" userId="b0fe8be1-696a-4457-8be9-cc32cc53ebc9" providerId="ADAL" clId="{B4C363C4-5726-4E7D-8B87-2268A7CD9FFC}" dt="2021-09-06T10:58:40.150" v="2193" actId="1076"/>
          <ac:picMkLst>
            <pc:docMk/>
            <pc:sldMk cId="1563309190" sldId="467"/>
            <ac:picMk id="11" creationId="{C65A6F5C-57D3-46CF-BFD9-ED0AFADEDF87}"/>
          </ac:picMkLst>
        </pc:picChg>
        <pc:picChg chg="mod">
          <ac:chgData name="Rachel Ann Lillywhite" userId="b0fe8be1-696a-4457-8be9-cc32cc53ebc9" providerId="ADAL" clId="{B4C363C4-5726-4E7D-8B87-2268A7CD9FFC}" dt="2021-09-06T10:58:40.150" v="2193" actId="1076"/>
          <ac:picMkLst>
            <pc:docMk/>
            <pc:sldMk cId="1563309190" sldId="467"/>
            <ac:picMk id="12" creationId="{9C1AA148-142D-4A19-A593-F2903FAD0305}"/>
          </ac:picMkLst>
        </pc:picChg>
        <pc:picChg chg="mod">
          <ac:chgData name="Rachel Ann Lillywhite" userId="b0fe8be1-696a-4457-8be9-cc32cc53ebc9" providerId="ADAL" clId="{B4C363C4-5726-4E7D-8B87-2268A7CD9FFC}" dt="2021-09-06T10:58:40.150" v="2193" actId="1076"/>
          <ac:picMkLst>
            <pc:docMk/>
            <pc:sldMk cId="1563309190" sldId="467"/>
            <ac:picMk id="13" creationId="{93D9CE4B-661F-43D9-9398-8CC0A455A25E}"/>
          </ac:picMkLst>
        </pc:picChg>
        <pc:picChg chg="mod">
          <ac:chgData name="Rachel Ann Lillywhite" userId="b0fe8be1-696a-4457-8be9-cc32cc53ebc9" providerId="ADAL" clId="{B4C363C4-5726-4E7D-8B87-2268A7CD9FFC}" dt="2021-09-06T10:58:44.948" v="2195" actId="1076"/>
          <ac:picMkLst>
            <pc:docMk/>
            <pc:sldMk cId="1563309190" sldId="467"/>
            <ac:picMk id="14" creationId="{84185055-40C7-439D-8AA9-38C8C5F3F387}"/>
          </ac:picMkLst>
        </pc:picChg>
        <pc:picChg chg="mod">
          <ac:chgData name="Rachel Ann Lillywhite" userId="b0fe8be1-696a-4457-8be9-cc32cc53ebc9" providerId="ADAL" clId="{B4C363C4-5726-4E7D-8B87-2268A7CD9FFC}" dt="2021-09-06T10:58:40.150" v="2193" actId="1076"/>
          <ac:picMkLst>
            <pc:docMk/>
            <pc:sldMk cId="1563309190" sldId="467"/>
            <ac:picMk id="15" creationId="{1DAB7732-3F81-4A02-9000-A18EC55D9B54}"/>
          </ac:picMkLst>
        </pc:picChg>
        <pc:picChg chg="mod">
          <ac:chgData name="Rachel Ann Lillywhite" userId="b0fe8be1-696a-4457-8be9-cc32cc53ebc9" providerId="ADAL" clId="{B4C363C4-5726-4E7D-8B87-2268A7CD9FFC}" dt="2021-09-06T10:58:41.801" v="2194" actId="1076"/>
          <ac:picMkLst>
            <pc:docMk/>
            <pc:sldMk cId="1563309190" sldId="467"/>
            <ac:picMk id="16" creationId="{95F4FBA8-6D07-4D7C-804C-B35AB31E3C26}"/>
          </ac:picMkLst>
        </pc:picChg>
        <pc:picChg chg="mod">
          <ac:chgData name="Rachel Ann Lillywhite" userId="b0fe8be1-696a-4457-8be9-cc32cc53ebc9" providerId="ADAL" clId="{B4C363C4-5726-4E7D-8B87-2268A7CD9FFC}" dt="2021-09-06T10:58:40.150" v="2193" actId="1076"/>
          <ac:picMkLst>
            <pc:docMk/>
            <pc:sldMk cId="1563309190" sldId="467"/>
            <ac:picMk id="17" creationId="{55CCE712-C37D-43DD-B35A-D9C72F5DEF6D}"/>
          </ac:picMkLst>
        </pc:picChg>
        <pc:picChg chg="mod">
          <ac:chgData name="Rachel Ann Lillywhite" userId="b0fe8be1-696a-4457-8be9-cc32cc53ebc9" providerId="ADAL" clId="{B4C363C4-5726-4E7D-8B87-2268A7CD9FFC}" dt="2021-09-06T10:58:40.150" v="2193" actId="1076"/>
          <ac:picMkLst>
            <pc:docMk/>
            <pc:sldMk cId="1563309190" sldId="467"/>
            <ac:picMk id="18" creationId="{7FFF1F39-8D70-4FE9-BEA9-ECEC1A52EFBE}"/>
          </ac:picMkLst>
        </pc:picChg>
        <pc:picChg chg="mod">
          <ac:chgData name="Rachel Ann Lillywhite" userId="b0fe8be1-696a-4457-8be9-cc32cc53ebc9" providerId="ADAL" clId="{B4C363C4-5726-4E7D-8B87-2268A7CD9FFC}" dt="2021-09-06T10:58:40.150" v="2193" actId="1076"/>
          <ac:picMkLst>
            <pc:docMk/>
            <pc:sldMk cId="1563309190" sldId="467"/>
            <ac:picMk id="19" creationId="{6D459F31-03BD-464F-840A-DA4EC59AC12F}"/>
          </ac:picMkLst>
        </pc:picChg>
        <pc:picChg chg="del mod">
          <ac:chgData name="Rachel Ann Lillywhite" userId="b0fe8be1-696a-4457-8be9-cc32cc53ebc9" providerId="ADAL" clId="{B4C363C4-5726-4E7D-8B87-2268A7CD9FFC}" dt="2021-09-06T09:36:25.318" v="1077" actId="478"/>
          <ac:picMkLst>
            <pc:docMk/>
            <pc:sldMk cId="1563309190" sldId="467"/>
            <ac:picMk id="20" creationId="{95ECC013-2C54-48FB-A3DB-1F30D3296D48}"/>
          </ac:picMkLst>
        </pc:picChg>
      </pc:sldChg>
      <pc:sldChg chg="del">
        <pc:chgData name="Rachel Ann Lillywhite" userId="b0fe8be1-696a-4457-8be9-cc32cc53ebc9" providerId="ADAL" clId="{B4C363C4-5726-4E7D-8B87-2268A7CD9FFC}" dt="2021-09-06T09:35:09.573" v="1031" actId="47"/>
        <pc:sldMkLst>
          <pc:docMk/>
          <pc:sldMk cId="1952874124" sldId="468"/>
        </pc:sldMkLst>
      </pc:sldChg>
      <pc:sldChg chg="del">
        <pc:chgData name="Rachel Ann Lillywhite" userId="b0fe8be1-696a-4457-8be9-cc32cc53ebc9" providerId="ADAL" clId="{B4C363C4-5726-4E7D-8B87-2268A7CD9FFC}" dt="2021-09-06T11:14:20.504" v="2679" actId="47"/>
        <pc:sldMkLst>
          <pc:docMk/>
          <pc:sldMk cId="1061395305" sldId="469"/>
        </pc:sldMkLst>
      </pc:sldChg>
      <pc:sldChg chg="addSp delSp modSp mod ord">
        <pc:chgData name="Rachel Ann Lillywhite" userId="b0fe8be1-696a-4457-8be9-cc32cc53ebc9" providerId="ADAL" clId="{B4C363C4-5726-4E7D-8B87-2268A7CD9FFC}" dt="2021-09-10T10:13:35.331" v="6338" actId="478"/>
        <pc:sldMkLst>
          <pc:docMk/>
          <pc:sldMk cId="3330413144" sldId="470"/>
        </pc:sldMkLst>
        <pc:picChg chg="add del mod">
          <ac:chgData name="Rachel Ann Lillywhite" userId="b0fe8be1-696a-4457-8be9-cc32cc53ebc9" providerId="ADAL" clId="{B4C363C4-5726-4E7D-8B87-2268A7CD9FFC}" dt="2021-09-10T10:13:35.331" v="6338" actId="478"/>
          <ac:picMkLst>
            <pc:docMk/>
            <pc:sldMk cId="3330413144" sldId="470"/>
            <ac:picMk id="6" creationId="{5A61F68D-752A-4A81-A9A7-84A95DAE94A6}"/>
          </ac:picMkLst>
        </pc:picChg>
      </pc:sldChg>
      <pc:sldChg chg="addSp delSp modSp new mod">
        <pc:chgData name="Rachel Ann Lillywhite" userId="b0fe8be1-696a-4457-8be9-cc32cc53ebc9" providerId="ADAL" clId="{B4C363C4-5726-4E7D-8B87-2268A7CD9FFC}" dt="2021-09-06T20:35:46.567" v="5803" actId="20577"/>
        <pc:sldMkLst>
          <pc:docMk/>
          <pc:sldMk cId="2420283162" sldId="471"/>
        </pc:sldMkLst>
        <pc:spChg chg="del">
          <ac:chgData name="Rachel Ann Lillywhite" userId="b0fe8be1-696a-4457-8be9-cc32cc53ebc9" providerId="ADAL" clId="{B4C363C4-5726-4E7D-8B87-2268A7CD9FFC}" dt="2021-09-06T08:58:17.372" v="77" actId="478"/>
          <ac:spMkLst>
            <pc:docMk/>
            <pc:sldMk cId="2420283162" sldId="471"/>
            <ac:spMk id="2" creationId="{2E9A38C2-B034-47BF-A773-2599FD5841A7}"/>
          </ac:spMkLst>
        </pc:spChg>
        <pc:spChg chg="del">
          <ac:chgData name="Rachel Ann Lillywhite" userId="b0fe8be1-696a-4457-8be9-cc32cc53ebc9" providerId="ADAL" clId="{B4C363C4-5726-4E7D-8B87-2268A7CD9FFC}" dt="2021-09-06T08:58:15.970" v="76" actId="478"/>
          <ac:spMkLst>
            <pc:docMk/>
            <pc:sldMk cId="2420283162" sldId="471"/>
            <ac:spMk id="3" creationId="{B6848839-42FF-4BC1-A9BD-22D66B361AC3}"/>
          </ac:spMkLst>
        </pc:spChg>
        <pc:spChg chg="add mod">
          <ac:chgData name="Rachel Ann Lillywhite" userId="b0fe8be1-696a-4457-8be9-cc32cc53ebc9" providerId="ADAL" clId="{B4C363C4-5726-4E7D-8B87-2268A7CD9FFC}" dt="2021-09-06T08:58:18.205" v="78"/>
          <ac:spMkLst>
            <pc:docMk/>
            <pc:sldMk cId="2420283162" sldId="471"/>
            <ac:spMk id="4" creationId="{A6D185FC-121A-454B-BADE-73332276753F}"/>
          </ac:spMkLst>
        </pc:spChg>
        <pc:spChg chg="add mod">
          <ac:chgData name="Rachel Ann Lillywhite" userId="b0fe8be1-696a-4457-8be9-cc32cc53ebc9" providerId="ADAL" clId="{B4C363C4-5726-4E7D-8B87-2268A7CD9FFC}" dt="2021-09-06T20:35:46.567" v="5803" actId="20577"/>
          <ac:spMkLst>
            <pc:docMk/>
            <pc:sldMk cId="2420283162" sldId="471"/>
            <ac:spMk id="5" creationId="{1C428604-D0C9-4E30-B41D-47ECAF38C306}"/>
          </ac:spMkLst>
        </pc:spChg>
        <pc:spChg chg="add del mod">
          <ac:chgData name="Rachel Ann Lillywhite" userId="b0fe8be1-696a-4457-8be9-cc32cc53ebc9" providerId="ADAL" clId="{B4C363C4-5726-4E7D-8B87-2268A7CD9FFC}" dt="2021-09-06T15:34:47.533" v="3720" actId="478"/>
          <ac:spMkLst>
            <pc:docMk/>
            <pc:sldMk cId="2420283162" sldId="471"/>
            <ac:spMk id="6" creationId="{801F6E9A-EDA5-4E70-9D6A-A975A6E5538F}"/>
          </ac:spMkLst>
        </pc:spChg>
        <pc:picChg chg="add mod">
          <ac:chgData name="Rachel Ann Lillywhite" userId="b0fe8be1-696a-4457-8be9-cc32cc53ebc9" providerId="ADAL" clId="{B4C363C4-5726-4E7D-8B87-2268A7CD9FFC}" dt="2021-09-06T08:58:18.205" v="78"/>
          <ac:picMkLst>
            <pc:docMk/>
            <pc:sldMk cId="2420283162" sldId="471"/>
            <ac:picMk id="7" creationId="{DCCC07F5-66E3-470B-ACCE-A0B3FD982D61}"/>
          </ac:picMkLst>
        </pc:picChg>
        <pc:picChg chg="add mod">
          <ac:chgData name="Rachel Ann Lillywhite" userId="b0fe8be1-696a-4457-8be9-cc32cc53ebc9" providerId="ADAL" clId="{B4C363C4-5726-4E7D-8B87-2268A7CD9FFC}" dt="2021-09-06T08:58:18.205" v="78"/>
          <ac:picMkLst>
            <pc:docMk/>
            <pc:sldMk cId="2420283162" sldId="471"/>
            <ac:picMk id="8" creationId="{E95B914A-B33B-45A0-A0EA-620B60DFC2C2}"/>
          </ac:picMkLst>
        </pc:picChg>
        <pc:picChg chg="add mod">
          <ac:chgData name="Rachel Ann Lillywhite" userId="b0fe8be1-696a-4457-8be9-cc32cc53ebc9" providerId="ADAL" clId="{B4C363C4-5726-4E7D-8B87-2268A7CD9FFC}" dt="2021-09-06T15:53:33.370" v="4044" actId="1076"/>
          <ac:picMkLst>
            <pc:docMk/>
            <pc:sldMk cId="2420283162" sldId="471"/>
            <ac:picMk id="9" creationId="{34DD2197-802D-4B8E-A92C-AD9699E233EF}"/>
          </ac:picMkLst>
        </pc:picChg>
        <pc:picChg chg="add mod">
          <ac:chgData name="Rachel Ann Lillywhite" userId="b0fe8be1-696a-4457-8be9-cc32cc53ebc9" providerId="ADAL" clId="{B4C363C4-5726-4E7D-8B87-2268A7CD9FFC}" dt="2021-09-06T08:58:18.205" v="78"/>
          <ac:picMkLst>
            <pc:docMk/>
            <pc:sldMk cId="2420283162" sldId="471"/>
            <ac:picMk id="10" creationId="{23FD532F-E177-499E-8F2E-C0531A086012}"/>
          </ac:picMkLst>
        </pc:picChg>
        <pc:picChg chg="add mod">
          <ac:chgData name="Rachel Ann Lillywhite" userId="b0fe8be1-696a-4457-8be9-cc32cc53ebc9" providerId="ADAL" clId="{B4C363C4-5726-4E7D-8B87-2268A7CD9FFC}" dt="2021-09-06T08:58:18.205" v="78"/>
          <ac:picMkLst>
            <pc:docMk/>
            <pc:sldMk cId="2420283162" sldId="471"/>
            <ac:picMk id="11" creationId="{1A823848-43B7-4879-A6B4-B94C5B56CAD7}"/>
          </ac:picMkLst>
        </pc:picChg>
        <pc:picChg chg="add mod">
          <ac:chgData name="Rachel Ann Lillywhite" userId="b0fe8be1-696a-4457-8be9-cc32cc53ebc9" providerId="ADAL" clId="{B4C363C4-5726-4E7D-8B87-2268A7CD9FFC}" dt="2021-09-06T08:58:18.205" v="78"/>
          <ac:picMkLst>
            <pc:docMk/>
            <pc:sldMk cId="2420283162" sldId="471"/>
            <ac:picMk id="12" creationId="{B3151CFC-6E92-42F1-9952-B45F4E4B1A62}"/>
          </ac:picMkLst>
        </pc:picChg>
        <pc:picChg chg="add mod">
          <ac:chgData name="Rachel Ann Lillywhite" userId="b0fe8be1-696a-4457-8be9-cc32cc53ebc9" providerId="ADAL" clId="{B4C363C4-5726-4E7D-8B87-2268A7CD9FFC}" dt="2021-09-06T08:58:18.205" v="78"/>
          <ac:picMkLst>
            <pc:docMk/>
            <pc:sldMk cId="2420283162" sldId="471"/>
            <ac:picMk id="13" creationId="{43640A94-5F2C-4E74-953B-222083DAB5F2}"/>
          </ac:picMkLst>
        </pc:picChg>
        <pc:picChg chg="add mod">
          <ac:chgData name="Rachel Ann Lillywhite" userId="b0fe8be1-696a-4457-8be9-cc32cc53ebc9" providerId="ADAL" clId="{B4C363C4-5726-4E7D-8B87-2268A7CD9FFC}" dt="2021-09-06T08:58:18.205" v="78"/>
          <ac:picMkLst>
            <pc:docMk/>
            <pc:sldMk cId="2420283162" sldId="471"/>
            <ac:picMk id="14" creationId="{822B09A7-6A5E-4BEC-8128-ED721CBA36DE}"/>
          </ac:picMkLst>
        </pc:picChg>
      </pc:sldChg>
      <pc:sldChg chg="addSp delSp modSp add mod">
        <pc:chgData name="Rachel Ann Lillywhite" userId="b0fe8be1-696a-4457-8be9-cc32cc53ebc9" providerId="ADAL" clId="{B4C363C4-5726-4E7D-8B87-2268A7CD9FFC}" dt="2021-09-08T11:57:09.620" v="6184" actId="1076"/>
        <pc:sldMkLst>
          <pc:docMk/>
          <pc:sldMk cId="2321308011" sldId="472"/>
        </pc:sldMkLst>
        <pc:spChg chg="add mod">
          <ac:chgData name="Rachel Ann Lillywhite" userId="b0fe8be1-696a-4457-8be9-cc32cc53ebc9" providerId="ADAL" clId="{B4C363C4-5726-4E7D-8B87-2268A7CD9FFC}" dt="2021-09-08T11:55:58.093" v="6176" actId="1076"/>
          <ac:spMkLst>
            <pc:docMk/>
            <pc:sldMk cId="2321308011" sldId="472"/>
            <ac:spMk id="12" creationId="{D1E6389A-3BF1-4365-A5D6-82CD004D4E37}"/>
          </ac:spMkLst>
        </pc:spChg>
        <pc:spChg chg="del">
          <ac:chgData name="Rachel Ann Lillywhite" userId="b0fe8be1-696a-4457-8be9-cc32cc53ebc9" providerId="ADAL" clId="{B4C363C4-5726-4E7D-8B87-2268A7CD9FFC}" dt="2021-09-06T10:19:53.782" v="1287" actId="478"/>
          <ac:spMkLst>
            <pc:docMk/>
            <pc:sldMk cId="2321308011" sldId="472"/>
            <ac:spMk id="13" creationId="{4036EB88-507D-43BE-908C-22737EC7F3D6}"/>
          </ac:spMkLst>
        </pc:spChg>
        <pc:spChg chg="del mod">
          <ac:chgData name="Rachel Ann Lillywhite" userId="b0fe8be1-696a-4457-8be9-cc32cc53ebc9" providerId="ADAL" clId="{B4C363C4-5726-4E7D-8B87-2268A7CD9FFC}" dt="2021-09-06T10:19:50.782" v="1286" actId="478"/>
          <ac:spMkLst>
            <pc:docMk/>
            <pc:sldMk cId="2321308011" sldId="472"/>
            <ac:spMk id="19" creationId="{6D3C7E3D-42A2-4A10-B359-9356D9C73F6C}"/>
          </ac:spMkLst>
        </pc:spChg>
        <pc:picChg chg="mod">
          <ac:chgData name="Rachel Ann Lillywhite" userId="b0fe8be1-696a-4457-8be9-cc32cc53ebc9" providerId="ADAL" clId="{B4C363C4-5726-4E7D-8B87-2268A7CD9FFC}" dt="2021-09-06T08:59:00.969" v="109" actId="1076"/>
          <ac:picMkLst>
            <pc:docMk/>
            <pc:sldMk cId="2321308011" sldId="472"/>
            <ac:picMk id="2" creationId="{6FBD2841-98C0-46DA-B5EB-1C9809FB0246}"/>
          </ac:picMkLst>
        </pc:picChg>
        <pc:picChg chg="mod">
          <ac:chgData name="Rachel Ann Lillywhite" userId="b0fe8be1-696a-4457-8be9-cc32cc53ebc9" providerId="ADAL" clId="{B4C363C4-5726-4E7D-8B87-2268A7CD9FFC}" dt="2021-09-06T08:59:00.969" v="109" actId="1076"/>
          <ac:picMkLst>
            <pc:docMk/>
            <pc:sldMk cId="2321308011" sldId="472"/>
            <ac:picMk id="3" creationId="{D0870583-35BC-46DF-88E6-F71DB1EB3EC6}"/>
          </ac:picMkLst>
        </pc:picChg>
        <pc:picChg chg="del">
          <ac:chgData name="Rachel Ann Lillywhite" userId="b0fe8be1-696a-4457-8be9-cc32cc53ebc9" providerId="ADAL" clId="{B4C363C4-5726-4E7D-8B87-2268A7CD9FFC}" dt="2021-09-06T10:19:44.763" v="1284" actId="478"/>
          <ac:picMkLst>
            <pc:docMk/>
            <pc:sldMk cId="2321308011" sldId="472"/>
            <ac:picMk id="4" creationId="{BA499DA0-BB0F-410E-931C-8469E6EBFF38}"/>
          </ac:picMkLst>
        </pc:picChg>
        <pc:picChg chg="add mod">
          <ac:chgData name="Rachel Ann Lillywhite" userId="b0fe8be1-696a-4457-8be9-cc32cc53ebc9" providerId="ADAL" clId="{B4C363C4-5726-4E7D-8B87-2268A7CD9FFC}" dt="2021-09-08T11:57:03.378" v="6181" actId="1076"/>
          <ac:picMkLst>
            <pc:docMk/>
            <pc:sldMk cId="2321308011" sldId="472"/>
            <ac:picMk id="5" creationId="{B4B82B2A-C0DE-414C-9FAF-C2B5B7897781}"/>
          </ac:picMkLst>
        </pc:picChg>
        <pc:picChg chg="add mod">
          <ac:chgData name="Rachel Ann Lillywhite" userId="b0fe8be1-696a-4457-8be9-cc32cc53ebc9" providerId="ADAL" clId="{B4C363C4-5726-4E7D-8B87-2268A7CD9FFC}" dt="2021-09-06T15:32:44.309" v="3665" actId="1076"/>
          <ac:picMkLst>
            <pc:docMk/>
            <pc:sldMk cId="2321308011" sldId="472"/>
            <ac:picMk id="7" creationId="{E856BC48-579F-40E8-9722-41B1EECE2A5F}"/>
          </ac:picMkLst>
        </pc:picChg>
        <pc:picChg chg="add mod">
          <ac:chgData name="Rachel Ann Lillywhite" userId="b0fe8be1-696a-4457-8be9-cc32cc53ebc9" providerId="ADAL" clId="{B4C363C4-5726-4E7D-8B87-2268A7CD9FFC}" dt="2021-09-08T11:57:09.620" v="6184" actId="1076"/>
          <ac:picMkLst>
            <pc:docMk/>
            <pc:sldMk cId="2321308011" sldId="472"/>
            <ac:picMk id="8" creationId="{31A9B6A5-A494-4C1D-A89E-639EE54F5F81}"/>
          </ac:picMkLst>
        </pc:picChg>
        <pc:picChg chg="del">
          <ac:chgData name="Rachel Ann Lillywhite" userId="b0fe8be1-696a-4457-8be9-cc32cc53ebc9" providerId="ADAL" clId="{B4C363C4-5726-4E7D-8B87-2268A7CD9FFC}" dt="2021-09-06T08:58:50.538" v="105" actId="478"/>
          <ac:picMkLst>
            <pc:docMk/>
            <pc:sldMk cId="2321308011" sldId="472"/>
            <ac:picMk id="10" creationId="{129BBA39-F2E8-4BE5-B36C-F85A57302B73}"/>
          </ac:picMkLst>
        </pc:picChg>
        <pc:picChg chg="del">
          <ac:chgData name="Rachel Ann Lillywhite" userId="b0fe8be1-696a-4457-8be9-cc32cc53ebc9" providerId="ADAL" clId="{B4C363C4-5726-4E7D-8B87-2268A7CD9FFC}" dt="2021-09-06T08:58:52.262" v="106" actId="478"/>
          <ac:picMkLst>
            <pc:docMk/>
            <pc:sldMk cId="2321308011" sldId="472"/>
            <ac:picMk id="11" creationId="{6B2188A3-1871-4F7E-9A28-73D18F73F65B}"/>
          </ac:picMkLst>
        </pc:picChg>
        <pc:picChg chg="del mod">
          <ac:chgData name="Rachel Ann Lillywhite" userId="b0fe8be1-696a-4457-8be9-cc32cc53ebc9" providerId="ADAL" clId="{B4C363C4-5726-4E7D-8B87-2268A7CD9FFC}" dt="2021-09-06T15:32:38.188" v="3662" actId="478"/>
          <ac:picMkLst>
            <pc:docMk/>
            <pc:sldMk cId="2321308011" sldId="472"/>
            <ac:picMk id="20" creationId="{A0DE7769-B99E-4EA9-A834-5736AB8049F7}"/>
          </ac:picMkLst>
        </pc:picChg>
      </pc:sldChg>
      <pc:sldChg chg="addSp delSp modSp add mod">
        <pc:chgData name="Rachel Ann Lillywhite" userId="b0fe8be1-696a-4457-8be9-cc32cc53ebc9" providerId="ADAL" clId="{B4C363C4-5726-4E7D-8B87-2268A7CD9FFC}" dt="2021-09-08T11:58:56.847" v="6203" actId="255"/>
        <pc:sldMkLst>
          <pc:docMk/>
          <pc:sldMk cId="3002630989" sldId="473"/>
        </pc:sldMkLst>
        <pc:spChg chg="mod">
          <ac:chgData name="Rachel Ann Lillywhite" userId="b0fe8be1-696a-4457-8be9-cc32cc53ebc9" providerId="ADAL" clId="{B4C363C4-5726-4E7D-8B87-2268A7CD9FFC}" dt="2021-09-06T15:34:21.326" v="3716" actId="20577"/>
          <ac:spMkLst>
            <pc:docMk/>
            <pc:sldMk cId="3002630989" sldId="473"/>
            <ac:spMk id="12" creationId="{D1E6389A-3BF1-4365-A5D6-82CD004D4E37}"/>
          </ac:spMkLst>
        </pc:spChg>
        <pc:spChg chg="del">
          <ac:chgData name="Rachel Ann Lillywhite" userId="b0fe8be1-696a-4457-8be9-cc32cc53ebc9" providerId="ADAL" clId="{B4C363C4-5726-4E7D-8B87-2268A7CD9FFC}" dt="2021-09-06T09:03:11.188" v="210" actId="478"/>
          <ac:spMkLst>
            <pc:docMk/>
            <pc:sldMk cId="3002630989" sldId="473"/>
            <ac:spMk id="13" creationId="{4036EB88-507D-43BE-908C-22737EC7F3D6}"/>
          </ac:spMkLst>
        </pc:spChg>
        <pc:spChg chg="add mod">
          <ac:chgData name="Rachel Ann Lillywhite" userId="b0fe8be1-696a-4457-8be9-cc32cc53ebc9" providerId="ADAL" clId="{B4C363C4-5726-4E7D-8B87-2268A7CD9FFC}" dt="2021-09-08T11:58:56.847" v="6203" actId="255"/>
          <ac:spMkLst>
            <pc:docMk/>
            <pc:sldMk cId="3002630989" sldId="473"/>
            <ac:spMk id="14" creationId="{FFAEB08A-AA4E-47CE-864B-2F15863F4B99}"/>
          </ac:spMkLst>
        </pc:spChg>
        <pc:spChg chg="del mod">
          <ac:chgData name="Rachel Ann Lillywhite" userId="b0fe8be1-696a-4457-8be9-cc32cc53ebc9" providerId="ADAL" clId="{B4C363C4-5726-4E7D-8B87-2268A7CD9FFC}" dt="2021-09-06T09:03:07.546" v="209" actId="478"/>
          <ac:spMkLst>
            <pc:docMk/>
            <pc:sldMk cId="3002630989" sldId="473"/>
            <ac:spMk id="19" creationId="{6D3C7E3D-42A2-4A10-B359-9356D9C73F6C}"/>
          </ac:spMkLst>
        </pc:spChg>
        <pc:picChg chg="del">
          <ac:chgData name="Rachel Ann Lillywhite" userId="b0fe8be1-696a-4457-8be9-cc32cc53ebc9" providerId="ADAL" clId="{B4C363C4-5726-4E7D-8B87-2268A7CD9FFC}" dt="2021-09-06T09:02:55.614" v="206" actId="478"/>
          <ac:picMkLst>
            <pc:docMk/>
            <pc:sldMk cId="3002630989" sldId="473"/>
            <ac:picMk id="2" creationId="{6FBD2841-98C0-46DA-B5EB-1C9809FB0246}"/>
          </ac:picMkLst>
        </pc:picChg>
        <pc:picChg chg="del">
          <ac:chgData name="Rachel Ann Lillywhite" userId="b0fe8be1-696a-4457-8be9-cc32cc53ebc9" providerId="ADAL" clId="{B4C363C4-5726-4E7D-8B87-2268A7CD9FFC}" dt="2021-09-06T09:02:53.965" v="205" actId="478"/>
          <ac:picMkLst>
            <pc:docMk/>
            <pc:sldMk cId="3002630989" sldId="473"/>
            <ac:picMk id="3" creationId="{D0870583-35BC-46DF-88E6-F71DB1EB3EC6}"/>
          </ac:picMkLst>
        </pc:picChg>
        <pc:picChg chg="del">
          <ac:chgData name="Rachel Ann Lillywhite" userId="b0fe8be1-696a-4457-8be9-cc32cc53ebc9" providerId="ADAL" clId="{B4C363C4-5726-4E7D-8B87-2268A7CD9FFC}" dt="2021-09-06T09:02:58.251" v="207" actId="478"/>
          <ac:picMkLst>
            <pc:docMk/>
            <pc:sldMk cId="3002630989" sldId="473"/>
            <ac:picMk id="4" creationId="{BA499DA0-BB0F-410E-931C-8469E6EBFF38}"/>
          </ac:picMkLst>
        </pc:picChg>
        <pc:picChg chg="add mod">
          <ac:chgData name="Rachel Ann Lillywhite" userId="b0fe8be1-696a-4457-8be9-cc32cc53ebc9" providerId="ADAL" clId="{B4C363C4-5726-4E7D-8B87-2268A7CD9FFC}" dt="2021-09-06T15:33:43.373" v="3701" actId="1076"/>
          <ac:picMkLst>
            <pc:docMk/>
            <pc:sldMk cId="3002630989" sldId="473"/>
            <ac:picMk id="6" creationId="{6A77F01E-5FE4-4640-843E-6C1B66D22153}"/>
          </ac:picMkLst>
        </pc:picChg>
        <pc:picChg chg="add mod">
          <ac:chgData name="Rachel Ann Lillywhite" userId="b0fe8be1-696a-4457-8be9-cc32cc53ebc9" providerId="ADAL" clId="{B4C363C4-5726-4E7D-8B87-2268A7CD9FFC}" dt="2021-09-08T11:58:49.666" v="6202" actId="1076"/>
          <ac:picMkLst>
            <pc:docMk/>
            <pc:sldMk cId="3002630989" sldId="473"/>
            <ac:picMk id="7" creationId="{AF546C0F-3BAD-4753-9AEE-24B9E75BDE48}"/>
          </ac:picMkLst>
        </pc:picChg>
        <pc:picChg chg="del">
          <ac:chgData name="Rachel Ann Lillywhite" userId="b0fe8be1-696a-4457-8be9-cc32cc53ebc9" providerId="ADAL" clId="{B4C363C4-5726-4E7D-8B87-2268A7CD9FFC}" dt="2021-09-06T09:03:13.320" v="211" actId="478"/>
          <ac:picMkLst>
            <pc:docMk/>
            <pc:sldMk cId="3002630989" sldId="473"/>
            <ac:picMk id="20" creationId="{A0DE7769-B99E-4EA9-A834-5736AB8049F7}"/>
          </ac:picMkLst>
        </pc:picChg>
      </pc:sldChg>
      <pc:sldChg chg="addSp delSp modSp add mod delAnim">
        <pc:chgData name="Rachel Ann Lillywhite" userId="b0fe8be1-696a-4457-8be9-cc32cc53ebc9" providerId="ADAL" clId="{B4C363C4-5726-4E7D-8B87-2268A7CD9FFC}" dt="2021-09-14T13:10:00.717" v="6343" actId="1076"/>
        <pc:sldMkLst>
          <pc:docMk/>
          <pc:sldMk cId="1008057722" sldId="474"/>
        </pc:sldMkLst>
        <pc:spChg chg="add del mod">
          <ac:chgData name="Rachel Ann Lillywhite" userId="b0fe8be1-696a-4457-8be9-cc32cc53ebc9" providerId="ADAL" clId="{B4C363C4-5726-4E7D-8B87-2268A7CD9FFC}" dt="2021-09-06T19:55:51.901" v="5235" actId="478"/>
          <ac:spMkLst>
            <pc:docMk/>
            <pc:sldMk cId="1008057722" sldId="474"/>
            <ac:spMk id="2" creationId="{7603457A-9EEC-419F-A3E1-082602F95556}"/>
          </ac:spMkLst>
        </pc:spChg>
        <pc:spChg chg="add del mod">
          <ac:chgData name="Rachel Ann Lillywhite" userId="b0fe8be1-696a-4457-8be9-cc32cc53ebc9" providerId="ADAL" clId="{B4C363C4-5726-4E7D-8B87-2268A7CD9FFC}" dt="2021-09-06T09:23:16.366" v="774" actId="478"/>
          <ac:spMkLst>
            <pc:docMk/>
            <pc:sldMk cId="1008057722" sldId="474"/>
            <ac:spMk id="3" creationId="{47962593-CE3D-4940-A9E7-554A00062E02}"/>
          </ac:spMkLst>
        </pc:spChg>
        <pc:spChg chg="add mod ord">
          <ac:chgData name="Rachel Ann Lillywhite" userId="b0fe8be1-696a-4457-8be9-cc32cc53ebc9" providerId="ADAL" clId="{B4C363C4-5726-4E7D-8B87-2268A7CD9FFC}" dt="2021-09-06T19:58:08.571" v="5248" actId="167"/>
          <ac:spMkLst>
            <pc:docMk/>
            <pc:sldMk cId="1008057722" sldId="474"/>
            <ac:spMk id="3" creationId="{AD373832-70E7-4FD9-AAE7-BD2DF18B1BCF}"/>
          </ac:spMkLst>
        </pc:spChg>
        <pc:spChg chg="del">
          <ac:chgData name="Rachel Ann Lillywhite" userId="b0fe8be1-696a-4457-8be9-cc32cc53ebc9" providerId="ADAL" clId="{B4C363C4-5726-4E7D-8B87-2268A7CD9FFC}" dt="2021-09-06T15:50:29.139" v="3986" actId="478"/>
          <ac:spMkLst>
            <pc:docMk/>
            <pc:sldMk cId="1008057722" sldId="474"/>
            <ac:spMk id="4" creationId="{D7467DCF-0F6D-4644-AC3D-A4464A1ABFC3}"/>
          </ac:spMkLst>
        </pc:spChg>
        <pc:spChg chg="mod">
          <ac:chgData name="Rachel Ann Lillywhite" userId="b0fe8be1-696a-4457-8be9-cc32cc53ebc9" providerId="ADAL" clId="{B4C363C4-5726-4E7D-8B87-2268A7CD9FFC}" dt="2021-09-06T19:59:04.126" v="5252" actId="207"/>
          <ac:spMkLst>
            <pc:docMk/>
            <pc:sldMk cId="1008057722" sldId="474"/>
            <ac:spMk id="5" creationId="{A94F9532-3985-40B5-AB6F-5124968445EC}"/>
          </ac:spMkLst>
        </pc:spChg>
        <pc:spChg chg="mod">
          <ac:chgData name="Rachel Ann Lillywhite" userId="b0fe8be1-696a-4457-8be9-cc32cc53ebc9" providerId="ADAL" clId="{B4C363C4-5726-4E7D-8B87-2268A7CD9FFC}" dt="2021-09-06T20:15:03.367" v="5452" actId="1076"/>
          <ac:spMkLst>
            <pc:docMk/>
            <pc:sldMk cId="1008057722" sldId="474"/>
            <ac:spMk id="6" creationId="{3819A0D7-4AAD-4CC8-82E5-080C5A780A46}"/>
          </ac:spMkLst>
        </pc:spChg>
        <pc:spChg chg="del mod">
          <ac:chgData name="Rachel Ann Lillywhite" userId="b0fe8be1-696a-4457-8be9-cc32cc53ebc9" providerId="ADAL" clId="{B4C363C4-5726-4E7D-8B87-2268A7CD9FFC}" dt="2021-09-06T15:51:01.201" v="4011" actId="478"/>
          <ac:spMkLst>
            <pc:docMk/>
            <pc:sldMk cId="1008057722" sldId="474"/>
            <ac:spMk id="8" creationId="{74F55181-A18C-4E77-A925-EDF87C770521}"/>
          </ac:spMkLst>
        </pc:spChg>
        <pc:spChg chg="del">
          <ac:chgData name="Rachel Ann Lillywhite" userId="b0fe8be1-696a-4457-8be9-cc32cc53ebc9" providerId="ADAL" clId="{B4C363C4-5726-4E7D-8B87-2268A7CD9FFC}" dt="2021-09-06T09:23:09.893" v="773" actId="478"/>
          <ac:spMkLst>
            <pc:docMk/>
            <pc:sldMk cId="1008057722" sldId="474"/>
            <ac:spMk id="9" creationId="{5537863F-40D6-433D-9564-7A5D4F71866D}"/>
          </ac:spMkLst>
        </pc:spChg>
        <pc:spChg chg="add mod">
          <ac:chgData name="Rachel Ann Lillywhite" userId="b0fe8be1-696a-4457-8be9-cc32cc53ebc9" providerId="ADAL" clId="{B4C363C4-5726-4E7D-8B87-2268A7CD9FFC}" dt="2021-09-06T20:12:01.422" v="5398" actId="207"/>
          <ac:spMkLst>
            <pc:docMk/>
            <pc:sldMk cId="1008057722" sldId="474"/>
            <ac:spMk id="9" creationId="{5B5F24C6-B101-43BE-8317-4E9D5453A4B2}"/>
          </ac:spMkLst>
        </pc:spChg>
        <pc:spChg chg="mod">
          <ac:chgData name="Rachel Ann Lillywhite" userId="b0fe8be1-696a-4457-8be9-cc32cc53ebc9" providerId="ADAL" clId="{B4C363C4-5726-4E7D-8B87-2268A7CD9FFC}" dt="2021-09-07T12:33:51.827" v="5817" actId="20577"/>
          <ac:spMkLst>
            <pc:docMk/>
            <pc:sldMk cId="1008057722" sldId="474"/>
            <ac:spMk id="10" creationId="{30E3751E-DA4B-4616-B0FE-0551FAFA6E81}"/>
          </ac:spMkLst>
        </pc:spChg>
        <pc:spChg chg="add mod">
          <ac:chgData name="Rachel Ann Lillywhite" userId="b0fe8be1-696a-4457-8be9-cc32cc53ebc9" providerId="ADAL" clId="{B4C363C4-5726-4E7D-8B87-2268A7CD9FFC}" dt="2021-09-07T12:35:25.699" v="5830" actId="20577"/>
          <ac:spMkLst>
            <pc:docMk/>
            <pc:sldMk cId="1008057722" sldId="474"/>
            <ac:spMk id="11" creationId="{134598E7-ABBA-4D72-8041-B66C08E85F0F}"/>
          </ac:spMkLst>
        </pc:spChg>
        <pc:spChg chg="add del mod">
          <ac:chgData name="Rachel Ann Lillywhite" userId="b0fe8be1-696a-4457-8be9-cc32cc53ebc9" providerId="ADAL" clId="{B4C363C4-5726-4E7D-8B87-2268A7CD9FFC}" dt="2021-09-06T19:31:12.931" v="5175" actId="478"/>
          <ac:spMkLst>
            <pc:docMk/>
            <pc:sldMk cId="1008057722" sldId="474"/>
            <ac:spMk id="12" creationId="{8AA5E007-8290-4A65-8B25-C97BF2868D3F}"/>
          </ac:spMkLst>
        </pc:spChg>
        <pc:spChg chg="add del mod">
          <ac:chgData name="Rachel Ann Lillywhite" userId="b0fe8be1-696a-4457-8be9-cc32cc53ebc9" providerId="ADAL" clId="{B4C363C4-5726-4E7D-8B87-2268A7CD9FFC}" dt="2021-09-06T16:13:41.762" v="4509" actId="478"/>
          <ac:spMkLst>
            <pc:docMk/>
            <pc:sldMk cId="1008057722" sldId="474"/>
            <ac:spMk id="13" creationId="{81D302B3-5954-407E-9045-74DCB986C459}"/>
          </ac:spMkLst>
        </pc:spChg>
        <pc:spChg chg="add mod">
          <ac:chgData name="Rachel Ann Lillywhite" userId="b0fe8be1-696a-4457-8be9-cc32cc53ebc9" providerId="ADAL" clId="{B4C363C4-5726-4E7D-8B87-2268A7CD9FFC}" dt="2021-09-06T20:15:01.104" v="5451" actId="20577"/>
          <ac:spMkLst>
            <pc:docMk/>
            <pc:sldMk cId="1008057722" sldId="474"/>
            <ac:spMk id="14" creationId="{0EDDC523-04C1-4A55-8554-BEBFF6E17D30}"/>
          </ac:spMkLst>
        </pc:spChg>
        <pc:spChg chg="add del mod">
          <ac:chgData name="Rachel Ann Lillywhite" userId="b0fe8be1-696a-4457-8be9-cc32cc53ebc9" providerId="ADAL" clId="{B4C363C4-5726-4E7D-8B87-2268A7CD9FFC}" dt="2021-09-06T16:36:11.065" v="4901" actId="478"/>
          <ac:spMkLst>
            <pc:docMk/>
            <pc:sldMk cId="1008057722" sldId="474"/>
            <ac:spMk id="15" creationId="{6CB6EBCD-5F8D-4762-8826-6B237496A64F}"/>
          </ac:spMkLst>
        </pc:spChg>
        <pc:spChg chg="add mod">
          <ac:chgData name="Rachel Ann Lillywhite" userId="b0fe8be1-696a-4457-8be9-cc32cc53ebc9" providerId="ADAL" clId="{B4C363C4-5726-4E7D-8B87-2268A7CD9FFC}" dt="2021-09-06T20:11:07.948" v="5394" actId="20577"/>
          <ac:spMkLst>
            <pc:docMk/>
            <pc:sldMk cId="1008057722" sldId="474"/>
            <ac:spMk id="16" creationId="{012F4D01-DABF-4C75-B194-9C6A0DE986C8}"/>
          </ac:spMkLst>
        </pc:spChg>
        <pc:spChg chg="add mod">
          <ac:chgData name="Rachel Ann Lillywhite" userId="b0fe8be1-696a-4457-8be9-cc32cc53ebc9" providerId="ADAL" clId="{B4C363C4-5726-4E7D-8B87-2268A7CD9FFC}" dt="2021-09-06T20:02:03.383" v="5305" actId="1076"/>
          <ac:spMkLst>
            <pc:docMk/>
            <pc:sldMk cId="1008057722" sldId="474"/>
            <ac:spMk id="17" creationId="{F1031F32-DD44-494C-9227-2A2EC2E7A1CC}"/>
          </ac:spMkLst>
        </pc:spChg>
        <pc:spChg chg="add mod">
          <ac:chgData name="Rachel Ann Lillywhite" userId="b0fe8be1-696a-4457-8be9-cc32cc53ebc9" providerId="ADAL" clId="{B4C363C4-5726-4E7D-8B87-2268A7CD9FFC}" dt="2021-09-06T20:02:59.813" v="5339" actId="465"/>
          <ac:spMkLst>
            <pc:docMk/>
            <pc:sldMk cId="1008057722" sldId="474"/>
            <ac:spMk id="18" creationId="{2066EE9D-F7FA-4F17-8225-12C5E86E7BD4}"/>
          </ac:spMkLst>
        </pc:spChg>
        <pc:spChg chg="add mod">
          <ac:chgData name="Rachel Ann Lillywhite" userId="b0fe8be1-696a-4457-8be9-cc32cc53ebc9" providerId="ADAL" clId="{B4C363C4-5726-4E7D-8B87-2268A7CD9FFC}" dt="2021-09-06T20:02:59.813" v="5339" actId="465"/>
          <ac:spMkLst>
            <pc:docMk/>
            <pc:sldMk cId="1008057722" sldId="474"/>
            <ac:spMk id="19" creationId="{DEB97024-50C8-4D4D-884E-14E8356A5E13}"/>
          </ac:spMkLst>
        </pc:spChg>
        <pc:spChg chg="add del mod">
          <ac:chgData name="Rachel Ann Lillywhite" userId="b0fe8be1-696a-4457-8be9-cc32cc53ebc9" providerId="ADAL" clId="{B4C363C4-5726-4E7D-8B87-2268A7CD9FFC}" dt="2021-09-06T16:36:16.844" v="4903" actId="478"/>
          <ac:spMkLst>
            <pc:docMk/>
            <pc:sldMk cId="1008057722" sldId="474"/>
            <ac:spMk id="20" creationId="{870FF9E3-E13C-4B64-90BF-907622F1569D}"/>
          </ac:spMkLst>
        </pc:spChg>
        <pc:spChg chg="add mod">
          <ac:chgData name="Rachel Ann Lillywhite" userId="b0fe8be1-696a-4457-8be9-cc32cc53ebc9" providerId="ADAL" clId="{B4C363C4-5726-4E7D-8B87-2268A7CD9FFC}" dt="2021-09-07T12:37:03.145" v="5846" actId="20577"/>
          <ac:spMkLst>
            <pc:docMk/>
            <pc:sldMk cId="1008057722" sldId="474"/>
            <ac:spMk id="24" creationId="{834B3701-9304-470C-AFF1-3D78F1B47ADA}"/>
          </ac:spMkLst>
        </pc:spChg>
        <pc:spChg chg="add mod">
          <ac:chgData name="Rachel Ann Lillywhite" userId="b0fe8be1-696a-4457-8be9-cc32cc53ebc9" providerId="ADAL" clId="{B4C363C4-5726-4E7D-8B87-2268A7CD9FFC}" dt="2021-09-07T12:36:57.127" v="5842" actId="20577"/>
          <ac:spMkLst>
            <pc:docMk/>
            <pc:sldMk cId="1008057722" sldId="474"/>
            <ac:spMk id="25" creationId="{D77A0D86-0765-499C-B0FF-5CFD7BE222E3}"/>
          </ac:spMkLst>
        </pc:spChg>
        <pc:spChg chg="add mod">
          <ac:chgData name="Rachel Ann Lillywhite" userId="b0fe8be1-696a-4457-8be9-cc32cc53ebc9" providerId="ADAL" clId="{B4C363C4-5726-4E7D-8B87-2268A7CD9FFC}" dt="2021-09-06T20:03:29.660" v="5342" actId="20577"/>
          <ac:spMkLst>
            <pc:docMk/>
            <pc:sldMk cId="1008057722" sldId="474"/>
            <ac:spMk id="26" creationId="{3CEA756A-1634-41BC-B486-8B6A8A4FD09D}"/>
          </ac:spMkLst>
        </pc:spChg>
        <pc:spChg chg="add mod">
          <ac:chgData name="Rachel Ann Lillywhite" userId="b0fe8be1-696a-4457-8be9-cc32cc53ebc9" providerId="ADAL" clId="{B4C363C4-5726-4E7D-8B87-2268A7CD9FFC}" dt="2021-09-06T16:48:09.824" v="5085" actId="1035"/>
          <ac:spMkLst>
            <pc:docMk/>
            <pc:sldMk cId="1008057722" sldId="474"/>
            <ac:spMk id="27" creationId="{3BC9C66E-4B45-4D4B-AF18-E9AF39A9FF6F}"/>
          </ac:spMkLst>
        </pc:spChg>
        <pc:spChg chg="add mod">
          <ac:chgData name="Rachel Ann Lillywhite" userId="b0fe8be1-696a-4457-8be9-cc32cc53ebc9" providerId="ADAL" clId="{B4C363C4-5726-4E7D-8B87-2268A7CD9FFC}" dt="2021-09-06T16:48:09.824" v="5085" actId="1035"/>
          <ac:spMkLst>
            <pc:docMk/>
            <pc:sldMk cId="1008057722" sldId="474"/>
            <ac:spMk id="28" creationId="{B100ED1C-9D37-4616-8879-E889FC3A7DEE}"/>
          </ac:spMkLst>
        </pc:spChg>
        <pc:spChg chg="add mod">
          <ac:chgData name="Rachel Ann Lillywhite" userId="b0fe8be1-696a-4457-8be9-cc32cc53ebc9" providerId="ADAL" clId="{B4C363C4-5726-4E7D-8B87-2268A7CD9FFC}" dt="2021-09-06T16:48:09.824" v="5085" actId="1035"/>
          <ac:spMkLst>
            <pc:docMk/>
            <pc:sldMk cId="1008057722" sldId="474"/>
            <ac:spMk id="29" creationId="{F67F5972-B2FE-40C7-A9AA-1277263A1325}"/>
          </ac:spMkLst>
        </pc:spChg>
        <pc:spChg chg="add mod">
          <ac:chgData name="Rachel Ann Lillywhite" userId="b0fe8be1-696a-4457-8be9-cc32cc53ebc9" providerId="ADAL" clId="{B4C363C4-5726-4E7D-8B87-2268A7CD9FFC}" dt="2021-09-06T20:02:59.813" v="5339" actId="465"/>
          <ac:spMkLst>
            <pc:docMk/>
            <pc:sldMk cId="1008057722" sldId="474"/>
            <ac:spMk id="30" creationId="{FC1D474F-B8E5-46DF-A98D-7C36AFBA3F87}"/>
          </ac:spMkLst>
        </pc:spChg>
        <pc:spChg chg="add del mod">
          <ac:chgData name="Rachel Ann Lillywhite" userId="b0fe8be1-696a-4457-8be9-cc32cc53ebc9" providerId="ADAL" clId="{B4C363C4-5726-4E7D-8B87-2268A7CD9FFC}" dt="2021-09-06T19:31:49.504" v="5178" actId="478"/>
          <ac:spMkLst>
            <pc:docMk/>
            <pc:sldMk cId="1008057722" sldId="474"/>
            <ac:spMk id="31" creationId="{65A3E96A-B619-4B48-B276-9400620CA0D9}"/>
          </ac:spMkLst>
        </pc:spChg>
        <pc:spChg chg="add mod">
          <ac:chgData name="Rachel Ann Lillywhite" userId="b0fe8be1-696a-4457-8be9-cc32cc53ebc9" providerId="ADAL" clId="{B4C363C4-5726-4E7D-8B87-2268A7CD9FFC}" dt="2021-09-07T13:52:01.623" v="5918" actId="465"/>
          <ac:spMkLst>
            <pc:docMk/>
            <pc:sldMk cId="1008057722" sldId="474"/>
            <ac:spMk id="32" creationId="{5F339D38-B4FC-4BDC-83FC-846BF383A55F}"/>
          </ac:spMkLst>
        </pc:spChg>
        <pc:spChg chg="add mod">
          <ac:chgData name="Rachel Ann Lillywhite" userId="b0fe8be1-696a-4457-8be9-cc32cc53ebc9" providerId="ADAL" clId="{B4C363C4-5726-4E7D-8B87-2268A7CD9FFC}" dt="2021-09-07T13:51:20.654" v="5916" actId="1035"/>
          <ac:spMkLst>
            <pc:docMk/>
            <pc:sldMk cId="1008057722" sldId="474"/>
            <ac:spMk id="33" creationId="{DEEF67B1-91F1-47B3-AC3A-DDD7147CC36A}"/>
          </ac:spMkLst>
        </pc:spChg>
        <pc:spChg chg="add mod">
          <ac:chgData name="Rachel Ann Lillywhite" userId="b0fe8be1-696a-4457-8be9-cc32cc53ebc9" providerId="ADAL" clId="{B4C363C4-5726-4E7D-8B87-2268A7CD9FFC}" dt="2021-09-07T13:52:01.623" v="5918" actId="465"/>
          <ac:spMkLst>
            <pc:docMk/>
            <pc:sldMk cId="1008057722" sldId="474"/>
            <ac:spMk id="34" creationId="{AD78C695-A80C-4C10-8370-2A7CD09FD759}"/>
          </ac:spMkLst>
        </pc:spChg>
        <pc:spChg chg="add mod">
          <ac:chgData name="Rachel Ann Lillywhite" userId="b0fe8be1-696a-4457-8be9-cc32cc53ebc9" providerId="ADAL" clId="{B4C363C4-5726-4E7D-8B87-2268A7CD9FFC}" dt="2021-09-07T13:52:01.623" v="5918" actId="465"/>
          <ac:spMkLst>
            <pc:docMk/>
            <pc:sldMk cId="1008057722" sldId="474"/>
            <ac:spMk id="35" creationId="{C0F96BF0-FD04-4830-B582-A9ADA3FB9A2F}"/>
          </ac:spMkLst>
        </pc:spChg>
        <pc:spChg chg="add mod">
          <ac:chgData name="Rachel Ann Lillywhite" userId="b0fe8be1-696a-4457-8be9-cc32cc53ebc9" providerId="ADAL" clId="{B4C363C4-5726-4E7D-8B87-2268A7CD9FFC}" dt="2021-09-07T13:51:28.173" v="5917" actId="14100"/>
          <ac:spMkLst>
            <pc:docMk/>
            <pc:sldMk cId="1008057722" sldId="474"/>
            <ac:spMk id="36" creationId="{CF65B6F5-19E1-4201-8B21-3F0659FAF553}"/>
          </ac:spMkLst>
        </pc:spChg>
        <pc:spChg chg="add mod">
          <ac:chgData name="Rachel Ann Lillywhite" userId="b0fe8be1-696a-4457-8be9-cc32cc53ebc9" providerId="ADAL" clId="{B4C363C4-5726-4E7D-8B87-2268A7CD9FFC}" dt="2021-09-07T13:52:01.623" v="5918" actId="465"/>
          <ac:spMkLst>
            <pc:docMk/>
            <pc:sldMk cId="1008057722" sldId="474"/>
            <ac:spMk id="37" creationId="{4E92091D-A7F6-4B40-87DD-CEAFB0FC670B}"/>
          </ac:spMkLst>
        </pc:spChg>
        <pc:spChg chg="add del mod">
          <ac:chgData name="Rachel Ann Lillywhite" userId="b0fe8be1-696a-4457-8be9-cc32cc53ebc9" providerId="ADAL" clId="{B4C363C4-5726-4E7D-8B87-2268A7CD9FFC}" dt="2021-09-06T20:12:25.586" v="5400" actId="478"/>
          <ac:spMkLst>
            <pc:docMk/>
            <pc:sldMk cId="1008057722" sldId="474"/>
            <ac:spMk id="38" creationId="{05A8AEA0-C5EB-4C49-9689-6E9F1CB1A84D}"/>
          </ac:spMkLst>
        </pc:spChg>
        <pc:spChg chg="add mod">
          <ac:chgData name="Rachel Ann Lillywhite" userId="b0fe8be1-696a-4457-8be9-cc32cc53ebc9" providerId="ADAL" clId="{B4C363C4-5726-4E7D-8B87-2268A7CD9FFC}" dt="2021-09-06T20:12:50.167" v="5409" actId="1076"/>
          <ac:spMkLst>
            <pc:docMk/>
            <pc:sldMk cId="1008057722" sldId="474"/>
            <ac:spMk id="39" creationId="{A728796A-EE34-40F1-9293-A1A41ACD9009}"/>
          </ac:spMkLst>
        </pc:spChg>
        <pc:spChg chg="add del mod">
          <ac:chgData name="Rachel Ann Lillywhite" userId="b0fe8be1-696a-4457-8be9-cc32cc53ebc9" providerId="ADAL" clId="{B4C363C4-5726-4E7D-8B87-2268A7CD9FFC}" dt="2021-09-06T19:58:39.969" v="5249" actId="478"/>
          <ac:spMkLst>
            <pc:docMk/>
            <pc:sldMk cId="1008057722" sldId="474"/>
            <ac:spMk id="40" creationId="{9232308D-E442-457C-BCE2-5F93418C0F13}"/>
          </ac:spMkLst>
        </pc:spChg>
        <pc:spChg chg="add del mod">
          <ac:chgData name="Rachel Ann Lillywhite" userId="b0fe8be1-696a-4457-8be9-cc32cc53ebc9" providerId="ADAL" clId="{B4C363C4-5726-4E7D-8B87-2268A7CD9FFC}" dt="2021-09-06T19:55:49.468" v="5234" actId="478"/>
          <ac:spMkLst>
            <pc:docMk/>
            <pc:sldMk cId="1008057722" sldId="474"/>
            <ac:spMk id="41" creationId="{B1822028-0837-40F0-9C63-1E52EB89476D}"/>
          </ac:spMkLst>
        </pc:spChg>
        <pc:spChg chg="add mod">
          <ac:chgData name="Rachel Ann Lillywhite" userId="b0fe8be1-696a-4457-8be9-cc32cc53ebc9" providerId="ADAL" clId="{B4C363C4-5726-4E7D-8B87-2268A7CD9FFC}" dt="2021-09-06T20:13:30.010" v="5424" actId="1037"/>
          <ac:spMkLst>
            <pc:docMk/>
            <pc:sldMk cId="1008057722" sldId="474"/>
            <ac:spMk id="42" creationId="{CF26023D-E664-4FD0-A3B4-839065CA1E3E}"/>
          </ac:spMkLst>
        </pc:spChg>
        <pc:spChg chg="add del mod">
          <ac:chgData name="Rachel Ann Lillywhite" userId="b0fe8be1-696a-4457-8be9-cc32cc53ebc9" providerId="ADAL" clId="{B4C363C4-5726-4E7D-8B87-2268A7CD9FFC}" dt="2021-09-06T19:55:46.692" v="5233" actId="478"/>
          <ac:spMkLst>
            <pc:docMk/>
            <pc:sldMk cId="1008057722" sldId="474"/>
            <ac:spMk id="43" creationId="{415275FA-D57A-4CE6-B9EF-F1B0104BCFCA}"/>
          </ac:spMkLst>
        </pc:spChg>
        <pc:spChg chg="add del mod">
          <ac:chgData name="Rachel Ann Lillywhite" userId="b0fe8be1-696a-4457-8be9-cc32cc53ebc9" providerId="ADAL" clId="{B4C363C4-5726-4E7D-8B87-2268A7CD9FFC}" dt="2021-09-06T19:55:28.834" v="5229" actId="478"/>
          <ac:spMkLst>
            <pc:docMk/>
            <pc:sldMk cId="1008057722" sldId="474"/>
            <ac:spMk id="44" creationId="{6AC1E69A-E798-4723-AAF6-BDC82F2B19D4}"/>
          </ac:spMkLst>
        </pc:spChg>
        <pc:spChg chg="add mod">
          <ac:chgData name="Rachel Ann Lillywhite" userId="b0fe8be1-696a-4457-8be9-cc32cc53ebc9" providerId="ADAL" clId="{B4C363C4-5726-4E7D-8B87-2268A7CD9FFC}" dt="2021-09-06T20:13:27.245" v="5420" actId="1037"/>
          <ac:spMkLst>
            <pc:docMk/>
            <pc:sldMk cId="1008057722" sldId="474"/>
            <ac:spMk id="45" creationId="{53C9C7CC-1800-4E97-ABEB-A4EBA697B2EA}"/>
          </ac:spMkLst>
        </pc:spChg>
        <pc:spChg chg="add mod">
          <ac:chgData name="Rachel Ann Lillywhite" userId="b0fe8be1-696a-4457-8be9-cc32cc53ebc9" providerId="ADAL" clId="{B4C363C4-5726-4E7D-8B87-2268A7CD9FFC}" dt="2021-09-06T20:13:24.552" v="5417" actId="1037"/>
          <ac:spMkLst>
            <pc:docMk/>
            <pc:sldMk cId="1008057722" sldId="474"/>
            <ac:spMk id="46" creationId="{1C6648A9-6516-43C9-A6EA-5A887534B0E8}"/>
          </ac:spMkLst>
        </pc:spChg>
        <pc:spChg chg="add mod">
          <ac:chgData name="Rachel Ann Lillywhite" userId="b0fe8be1-696a-4457-8be9-cc32cc53ebc9" providerId="ADAL" clId="{B4C363C4-5726-4E7D-8B87-2268A7CD9FFC}" dt="2021-09-06T20:13:32.508" v="5425" actId="1037"/>
          <ac:spMkLst>
            <pc:docMk/>
            <pc:sldMk cId="1008057722" sldId="474"/>
            <ac:spMk id="47" creationId="{E38D8DD9-4214-4645-9681-9E34A894990E}"/>
          </ac:spMkLst>
        </pc:spChg>
        <pc:spChg chg="add mod">
          <ac:chgData name="Rachel Ann Lillywhite" userId="b0fe8be1-696a-4457-8be9-cc32cc53ebc9" providerId="ADAL" clId="{B4C363C4-5726-4E7D-8B87-2268A7CD9FFC}" dt="2021-09-06T20:02:59.813" v="5339" actId="465"/>
          <ac:spMkLst>
            <pc:docMk/>
            <pc:sldMk cId="1008057722" sldId="474"/>
            <ac:spMk id="48" creationId="{529B4651-5AE4-459E-B1DF-C2BD351C2DCB}"/>
          </ac:spMkLst>
        </pc:spChg>
        <pc:spChg chg="add mod">
          <ac:chgData name="Rachel Ann Lillywhite" userId="b0fe8be1-696a-4457-8be9-cc32cc53ebc9" providerId="ADAL" clId="{B4C363C4-5726-4E7D-8B87-2268A7CD9FFC}" dt="2021-09-06T20:12:50.167" v="5409" actId="1076"/>
          <ac:spMkLst>
            <pc:docMk/>
            <pc:sldMk cId="1008057722" sldId="474"/>
            <ac:spMk id="49" creationId="{C72C8E5A-6055-4FA4-B72A-D919D47928D8}"/>
          </ac:spMkLst>
        </pc:spChg>
        <pc:spChg chg="add del mod">
          <ac:chgData name="Rachel Ann Lillywhite" userId="b0fe8be1-696a-4457-8be9-cc32cc53ebc9" providerId="ADAL" clId="{B4C363C4-5726-4E7D-8B87-2268A7CD9FFC}" dt="2021-09-06T20:12:29.824" v="5402"/>
          <ac:spMkLst>
            <pc:docMk/>
            <pc:sldMk cId="1008057722" sldId="474"/>
            <ac:spMk id="50" creationId="{3CA66005-F4F0-4443-A61C-45EB6DDFA9B6}"/>
          </ac:spMkLst>
        </pc:spChg>
        <pc:spChg chg="add mod">
          <ac:chgData name="Rachel Ann Lillywhite" userId="b0fe8be1-696a-4457-8be9-cc32cc53ebc9" providerId="ADAL" clId="{B4C363C4-5726-4E7D-8B87-2268A7CD9FFC}" dt="2021-09-06T20:12:40.010" v="5408" actId="20577"/>
          <ac:spMkLst>
            <pc:docMk/>
            <pc:sldMk cId="1008057722" sldId="474"/>
            <ac:spMk id="51" creationId="{828C11ED-FB7B-4A38-9DCF-4F03933276C4}"/>
          </ac:spMkLst>
        </pc:spChg>
        <pc:picChg chg="add del mod">
          <ac:chgData name="Rachel Ann Lillywhite" userId="b0fe8be1-696a-4457-8be9-cc32cc53ebc9" providerId="ADAL" clId="{B4C363C4-5726-4E7D-8B87-2268A7CD9FFC}" dt="2021-09-06T15:50:09.764" v="3983" actId="478"/>
          <ac:picMkLst>
            <pc:docMk/>
            <pc:sldMk cId="1008057722" sldId="474"/>
            <ac:picMk id="3" creationId="{6D4F4ACD-8197-46A1-89E5-2977B13447BB}"/>
          </ac:picMkLst>
        </pc:picChg>
        <pc:picChg chg="add del mod">
          <ac:chgData name="Rachel Ann Lillywhite" userId="b0fe8be1-696a-4457-8be9-cc32cc53ebc9" providerId="ADAL" clId="{B4C363C4-5726-4E7D-8B87-2268A7CD9FFC}" dt="2021-09-13T13:14:51.889" v="6340" actId="21"/>
          <ac:picMkLst>
            <pc:docMk/>
            <pc:sldMk cId="1008057722" sldId="474"/>
            <ac:picMk id="21" creationId="{32AE4F3C-077D-4934-B984-1F30DE824939}"/>
          </ac:picMkLst>
        </pc:picChg>
        <pc:picChg chg="add mod">
          <ac:chgData name="Rachel Ann Lillywhite" userId="b0fe8be1-696a-4457-8be9-cc32cc53ebc9" providerId="ADAL" clId="{B4C363C4-5726-4E7D-8B87-2268A7CD9FFC}" dt="2021-09-14T13:10:00.717" v="6343" actId="1076"/>
          <ac:picMkLst>
            <pc:docMk/>
            <pc:sldMk cId="1008057722" sldId="474"/>
            <ac:picMk id="23" creationId="{9461731E-AD85-404F-84B6-8B8AD1AEF64D}"/>
          </ac:picMkLst>
        </pc:picChg>
      </pc:sldChg>
      <pc:sldChg chg="modSp add del mod">
        <pc:chgData name="Rachel Ann Lillywhite" userId="b0fe8be1-696a-4457-8be9-cc32cc53ebc9" providerId="ADAL" clId="{B4C363C4-5726-4E7D-8B87-2268A7CD9FFC}" dt="2021-09-06T11:09:53.053" v="2596" actId="47"/>
        <pc:sldMkLst>
          <pc:docMk/>
          <pc:sldMk cId="428880271" sldId="475"/>
        </pc:sldMkLst>
        <pc:spChg chg="mod">
          <ac:chgData name="Rachel Ann Lillywhite" userId="b0fe8be1-696a-4457-8be9-cc32cc53ebc9" providerId="ADAL" clId="{B4C363C4-5726-4E7D-8B87-2268A7CD9FFC}" dt="2021-09-06T09:37:40.118" v="1137" actId="1076"/>
          <ac:spMkLst>
            <pc:docMk/>
            <pc:sldMk cId="428880271" sldId="475"/>
            <ac:spMk id="6" creationId="{80542CD9-51A9-4277-9BD3-1E6B6C5CBD8B}"/>
          </ac:spMkLst>
        </pc:spChg>
        <pc:spChg chg="mod">
          <ac:chgData name="Rachel Ann Lillywhite" userId="b0fe8be1-696a-4457-8be9-cc32cc53ebc9" providerId="ADAL" clId="{B4C363C4-5726-4E7D-8B87-2268A7CD9FFC}" dt="2021-09-06T09:37:46.209" v="1138" actId="1076"/>
          <ac:spMkLst>
            <pc:docMk/>
            <pc:sldMk cId="428880271" sldId="475"/>
            <ac:spMk id="7" creationId="{A3C3AE1C-EF24-417B-9C82-7F2FF715CBEF}"/>
          </ac:spMkLst>
        </pc:spChg>
        <pc:picChg chg="mod">
          <ac:chgData name="Rachel Ann Lillywhite" userId="b0fe8be1-696a-4457-8be9-cc32cc53ebc9" providerId="ADAL" clId="{B4C363C4-5726-4E7D-8B87-2268A7CD9FFC}" dt="2021-09-06T09:37:14.602" v="1120" actId="1076"/>
          <ac:picMkLst>
            <pc:docMk/>
            <pc:sldMk cId="428880271" sldId="475"/>
            <ac:picMk id="9" creationId="{B508E099-5D65-4BC7-A879-B7E413FCDC24}"/>
          </ac:picMkLst>
        </pc:picChg>
        <pc:picChg chg="mod">
          <ac:chgData name="Rachel Ann Lillywhite" userId="b0fe8be1-696a-4457-8be9-cc32cc53ebc9" providerId="ADAL" clId="{B4C363C4-5726-4E7D-8B87-2268A7CD9FFC}" dt="2021-09-06T09:37:50.195" v="1139" actId="1076"/>
          <ac:picMkLst>
            <pc:docMk/>
            <pc:sldMk cId="428880271" sldId="475"/>
            <ac:picMk id="10" creationId="{F87B7C09-8BA7-4E54-86CC-BF3EC742F76D}"/>
          </ac:picMkLst>
        </pc:picChg>
      </pc:sldChg>
      <pc:sldChg chg="addSp delSp modSp new mod">
        <pc:chgData name="Rachel Ann Lillywhite" userId="b0fe8be1-696a-4457-8be9-cc32cc53ebc9" providerId="ADAL" clId="{B4C363C4-5726-4E7D-8B87-2268A7CD9FFC}" dt="2021-09-06T15:48:43.130" v="3958" actId="1076"/>
        <pc:sldMkLst>
          <pc:docMk/>
          <pc:sldMk cId="3994697414" sldId="476"/>
        </pc:sldMkLst>
        <pc:spChg chg="del">
          <ac:chgData name="Rachel Ann Lillywhite" userId="b0fe8be1-696a-4457-8be9-cc32cc53ebc9" providerId="ADAL" clId="{B4C363C4-5726-4E7D-8B87-2268A7CD9FFC}" dt="2021-09-06T09:38:51.846" v="1161" actId="478"/>
          <ac:spMkLst>
            <pc:docMk/>
            <pc:sldMk cId="3994697414" sldId="476"/>
            <ac:spMk id="2" creationId="{04A78660-3752-454B-82C5-EC7486359B50}"/>
          </ac:spMkLst>
        </pc:spChg>
        <pc:spChg chg="del">
          <ac:chgData name="Rachel Ann Lillywhite" userId="b0fe8be1-696a-4457-8be9-cc32cc53ebc9" providerId="ADAL" clId="{B4C363C4-5726-4E7D-8B87-2268A7CD9FFC}" dt="2021-09-06T09:38:48.356" v="1160" actId="478"/>
          <ac:spMkLst>
            <pc:docMk/>
            <pc:sldMk cId="3994697414" sldId="476"/>
            <ac:spMk id="3" creationId="{FD8F0020-15C5-49BA-899C-A02209050F54}"/>
          </ac:spMkLst>
        </pc:spChg>
        <pc:spChg chg="add mod">
          <ac:chgData name="Rachel Ann Lillywhite" userId="b0fe8be1-696a-4457-8be9-cc32cc53ebc9" providerId="ADAL" clId="{B4C363C4-5726-4E7D-8B87-2268A7CD9FFC}" dt="2021-09-06T09:39:29.006" v="1162"/>
          <ac:spMkLst>
            <pc:docMk/>
            <pc:sldMk cId="3994697414" sldId="476"/>
            <ac:spMk id="4" creationId="{3C970D6E-3B35-4EC2-814D-781A4AA5ED38}"/>
          </ac:spMkLst>
        </pc:spChg>
        <pc:spChg chg="add mod">
          <ac:chgData name="Rachel Ann Lillywhite" userId="b0fe8be1-696a-4457-8be9-cc32cc53ebc9" providerId="ADAL" clId="{B4C363C4-5726-4E7D-8B87-2268A7CD9FFC}" dt="2021-09-06T10:23:03.724" v="1355" actId="20577"/>
          <ac:spMkLst>
            <pc:docMk/>
            <pc:sldMk cId="3994697414" sldId="476"/>
            <ac:spMk id="5" creationId="{2C983D77-5B56-48A7-88A9-A925B11BDA02}"/>
          </ac:spMkLst>
        </pc:spChg>
        <pc:picChg chg="add mod">
          <ac:chgData name="Rachel Ann Lillywhite" userId="b0fe8be1-696a-4457-8be9-cc32cc53ebc9" providerId="ADAL" clId="{B4C363C4-5726-4E7D-8B87-2268A7CD9FFC}" dt="2021-09-06T15:48:43.130" v="3958" actId="1076"/>
          <ac:picMkLst>
            <pc:docMk/>
            <pc:sldMk cId="3994697414" sldId="476"/>
            <ac:picMk id="3" creationId="{7B30CAFF-6752-467F-BB99-E875515E7028}"/>
          </ac:picMkLst>
        </pc:picChg>
        <pc:picChg chg="add del mod">
          <ac:chgData name="Rachel Ann Lillywhite" userId="b0fe8be1-696a-4457-8be9-cc32cc53ebc9" providerId="ADAL" clId="{B4C363C4-5726-4E7D-8B87-2268A7CD9FFC}" dt="2021-09-06T15:48:36.844" v="3955" actId="478"/>
          <ac:picMkLst>
            <pc:docMk/>
            <pc:sldMk cId="3994697414" sldId="476"/>
            <ac:picMk id="7" creationId="{91A6BE64-80CC-4CF5-AC29-7EF45157AC5A}"/>
          </ac:picMkLst>
        </pc:picChg>
      </pc:sldChg>
      <pc:sldChg chg="addSp delSp modSp new mod">
        <pc:chgData name="Rachel Ann Lillywhite" userId="b0fe8be1-696a-4457-8be9-cc32cc53ebc9" providerId="ADAL" clId="{B4C363C4-5726-4E7D-8B87-2268A7CD9FFC}" dt="2021-09-06T20:28:09.905" v="5689" actId="255"/>
        <pc:sldMkLst>
          <pc:docMk/>
          <pc:sldMk cId="1034720912" sldId="477"/>
        </pc:sldMkLst>
        <pc:spChg chg="del">
          <ac:chgData name="Rachel Ann Lillywhite" userId="b0fe8be1-696a-4457-8be9-cc32cc53ebc9" providerId="ADAL" clId="{B4C363C4-5726-4E7D-8B87-2268A7CD9FFC}" dt="2021-09-06T10:36:39.206" v="1498" actId="478"/>
          <ac:spMkLst>
            <pc:docMk/>
            <pc:sldMk cId="1034720912" sldId="477"/>
            <ac:spMk id="2" creationId="{97F6097B-F1E0-4642-B9F6-F572251C8967}"/>
          </ac:spMkLst>
        </pc:spChg>
        <pc:spChg chg="del">
          <ac:chgData name="Rachel Ann Lillywhite" userId="b0fe8be1-696a-4457-8be9-cc32cc53ebc9" providerId="ADAL" clId="{B4C363C4-5726-4E7D-8B87-2268A7CD9FFC}" dt="2021-09-06T10:36:41.692" v="1499" actId="478"/>
          <ac:spMkLst>
            <pc:docMk/>
            <pc:sldMk cId="1034720912" sldId="477"/>
            <ac:spMk id="3" creationId="{E84AA27C-03F6-4EAD-99B6-E8749C347EF9}"/>
          </ac:spMkLst>
        </pc:spChg>
        <pc:spChg chg="add del mod">
          <ac:chgData name="Rachel Ann Lillywhite" userId="b0fe8be1-696a-4457-8be9-cc32cc53ebc9" providerId="ADAL" clId="{B4C363C4-5726-4E7D-8B87-2268A7CD9FFC}" dt="2021-09-06T10:36:46.320" v="1501" actId="478"/>
          <ac:spMkLst>
            <pc:docMk/>
            <pc:sldMk cId="1034720912" sldId="477"/>
            <ac:spMk id="5" creationId="{6531E822-3C54-45E9-87CC-68B9A7BDD4A4}"/>
          </ac:spMkLst>
        </pc:spChg>
        <pc:spChg chg="add mod">
          <ac:chgData name="Rachel Ann Lillywhite" userId="b0fe8be1-696a-4457-8be9-cc32cc53ebc9" providerId="ADAL" clId="{B4C363C4-5726-4E7D-8B87-2268A7CD9FFC}" dt="2021-09-06T20:27:51.009" v="5686" actId="255"/>
          <ac:spMkLst>
            <pc:docMk/>
            <pc:sldMk cId="1034720912" sldId="477"/>
            <ac:spMk id="8" creationId="{D4520D6B-EAC6-46E8-81F9-6190956A9940}"/>
          </ac:spMkLst>
        </pc:spChg>
        <pc:spChg chg="add del mod">
          <ac:chgData name="Rachel Ann Lillywhite" userId="b0fe8be1-696a-4457-8be9-cc32cc53ebc9" providerId="ADAL" clId="{B4C363C4-5726-4E7D-8B87-2268A7CD9FFC}" dt="2021-09-06T10:40:44.509" v="1557" actId="478"/>
          <ac:spMkLst>
            <pc:docMk/>
            <pc:sldMk cId="1034720912" sldId="477"/>
            <ac:spMk id="9" creationId="{D3ECF39E-0C97-4B4F-8B20-C4F0C6FE0FBA}"/>
          </ac:spMkLst>
        </pc:spChg>
        <pc:spChg chg="add del mod">
          <ac:chgData name="Rachel Ann Lillywhite" userId="b0fe8be1-696a-4457-8be9-cc32cc53ebc9" providerId="ADAL" clId="{B4C363C4-5726-4E7D-8B87-2268A7CD9FFC}" dt="2021-09-06T10:40:53.249" v="1559" actId="478"/>
          <ac:spMkLst>
            <pc:docMk/>
            <pc:sldMk cId="1034720912" sldId="477"/>
            <ac:spMk id="10" creationId="{B9E44733-65E8-4085-AE31-2B682B65AEAC}"/>
          </ac:spMkLst>
        </pc:spChg>
        <pc:spChg chg="add mod ord">
          <ac:chgData name="Rachel Ann Lillywhite" userId="b0fe8be1-696a-4457-8be9-cc32cc53ebc9" providerId="ADAL" clId="{B4C363C4-5726-4E7D-8B87-2268A7CD9FFC}" dt="2021-09-06T20:24:23.118" v="5588" actId="167"/>
          <ac:spMkLst>
            <pc:docMk/>
            <pc:sldMk cId="1034720912" sldId="477"/>
            <ac:spMk id="12" creationId="{25C9838D-1B28-4DE7-9D5D-BBE878B2DB19}"/>
          </ac:spMkLst>
        </pc:spChg>
        <pc:spChg chg="add del mod">
          <ac:chgData name="Rachel Ann Lillywhite" userId="b0fe8be1-696a-4457-8be9-cc32cc53ebc9" providerId="ADAL" clId="{B4C363C4-5726-4E7D-8B87-2268A7CD9FFC}" dt="2021-09-06T10:38:52.679" v="1526" actId="478"/>
          <ac:spMkLst>
            <pc:docMk/>
            <pc:sldMk cId="1034720912" sldId="477"/>
            <ac:spMk id="12" creationId="{D8627806-95B0-4504-9A79-304DD80791AD}"/>
          </ac:spMkLst>
        </pc:spChg>
        <pc:spChg chg="add mod ord">
          <ac:chgData name="Rachel Ann Lillywhite" userId="b0fe8be1-696a-4457-8be9-cc32cc53ebc9" providerId="ADAL" clId="{B4C363C4-5726-4E7D-8B87-2268A7CD9FFC}" dt="2021-09-06T20:25:31.015" v="5661" actId="1076"/>
          <ac:spMkLst>
            <pc:docMk/>
            <pc:sldMk cId="1034720912" sldId="477"/>
            <ac:spMk id="13" creationId="{421FA489-654D-473A-997F-39C56A6312B3}"/>
          </ac:spMkLst>
        </pc:spChg>
        <pc:spChg chg="add del mod">
          <ac:chgData name="Rachel Ann Lillywhite" userId="b0fe8be1-696a-4457-8be9-cc32cc53ebc9" providerId="ADAL" clId="{B4C363C4-5726-4E7D-8B87-2268A7CD9FFC}" dt="2021-09-06T10:38:52.679" v="1526" actId="478"/>
          <ac:spMkLst>
            <pc:docMk/>
            <pc:sldMk cId="1034720912" sldId="477"/>
            <ac:spMk id="15" creationId="{B0D9A2C0-6623-4F3D-9863-FE3F4AEC3519}"/>
          </ac:spMkLst>
        </pc:spChg>
        <pc:spChg chg="add del mod">
          <ac:chgData name="Rachel Ann Lillywhite" userId="b0fe8be1-696a-4457-8be9-cc32cc53ebc9" providerId="ADAL" clId="{B4C363C4-5726-4E7D-8B87-2268A7CD9FFC}" dt="2021-09-06T10:38:52.679" v="1526" actId="478"/>
          <ac:spMkLst>
            <pc:docMk/>
            <pc:sldMk cId="1034720912" sldId="477"/>
            <ac:spMk id="16" creationId="{D2D7420A-AC22-4208-B09F-1B48FFC00843}"/>
          </ac:spMkLst>
        </pc:spChg>
        <pc:spChg chg="add del mod">
          <ac:chgData name="Rachel Ann Lillywhite" userId="b0fe8be1-696a-4457-8be9-cc32cc53ebc9" providerId="ADAL" clId="{B4C363C4-5726-4E7D-8B87-2268A7CD9FFC}" dt="2021-09-06T10:38:52.679" v="1526" actId="478"/>
          <ac:spMkLst>
            <pc:docMk/>
            <pc:sldMk cId="1034720912" sldId="477"/>
            <ac:spMk id="17" creationId="{545B4E6C-36F5-430B-A82D-A32BB371EB2A}"/>
          </ac:spMkLst>
        </pc:spChg>
        <pc:spChg chg="add mod">
          <ac:chgData name="Rachel Ann Lillywhite" userId="b0fe8be1-696a-4457-8be9-cc32cc53ebc9" providerId="ADAL" clId="{B4C363C4-5726-4E7D-8B87-2268A7CD9FFC}" dt="2021-09-06T20:27:58.696" v="5687" actId="255"/>
          <ac:spMkLst>
            <pc:docMk/>
            <pc:sldMk cId="1034720912" sldId="477"/>
            <ac:spMk id="18" creationId="{758BEE4C-8BA7-4CF9-AE07-AE14722E5367}"/>
          </ac:spMkLst>
        </pc:spChg>
        <pc:spChg chg="add mod">
          <ac:chgData name="Rachel Ann Lillywhite" userId="b0fe8be1-696a-4457-8be9-cc32cc53ebc9" providerId="ADAL" clId="{B4C363C4-5726-4E7D-8B87-2268A7CD9FFC}" dt="2021-09-06T20:28:04.372" v="5688" actId="255"/>
          <ac:spMkLst>
            <pc:docMk/>
            <pc:sldMk cId="1034720912" sldId="477"/>
            <ac:spMk id="19" creationId="{A6AAC8DA-08B8-4D71-BC75-DAA28646AFA9}"/>
          </ac:spMkLst>
        </pc:spChg>
        <pc:spChg chg="add mod">
          <ac:chgData name="Rachel Ann Lillywhite" userId="b0fe8be1-696a-4457-8be9-cc32cc53ebc9" providerId="ADAL" clId="{B4C363C4-5726-4E7D-8B87-2268A7CD9FFC}" dt="2021-09-06T20:28:09.905" v="5689" actId="255"/>
          <ac:spMkLst>
            <pc:docMk/>
            <pc:sldMk cId="1034720912" sldId="477"/>
            <ac:spMk id="20" creationId="{31C10749-64D6-4235-ABF9-3A7B3F672558}"/>
          </ac:spMkLst>
        </pc:spChg>
        <pc:spChg chg="add mod">
          <ac:chgData name="Rachel Ann Lillywhite" userId="b0fe8be1-696a-4457-8be9-cc32cc53ebc9" providerId="ADAL" clId="{B4C363C4-5726-4E7D-8B87-2268A7CD9FFC}" dt="2021-09-06T20:27:04.340" v="5677" actId="1076"/>
          <ac:spMkLst>
            <pc:docMk/>
            <pc:sldMk cId="1034720912" sldId="477"/>
            <ac:spMk id="21" creationId="{97E6B9E7-6310-46DA-B7F1-69639519376B}"/>
          </ac:spMkLst>
        </pc:spChg>
        <pc:spChg chg="add mod">
          <ac:chgData name="Rachel Ann Lillywhite" userId="b0fe8be1-696a-4457-8be9-cc32cc53ebc9" providerId="ADAL" clId="{B4C363C4-5726-4E7D-8B87-2268A7CD9FFC}" dt="2021-09-06T20:27:12.384" v="5678" actId="408"/>
          <ac:spMkLst>
            <pc:docMk/>
            <pc:sldMk cId="1034720912" sldId="477"/>
            <ac:spMk id="22" creationId="{45D03B51-2D7D-4AE6-8C2D-4F9D523EF60E}"/>
          </ac:spMkLst>
        </pc:spChg>
        <pc:spChg chg="add mod">
          <ac:chgData name="Rachel Ann Lillywhite" userId="b0fe8be1-696a-4457-8be9-cc32cc53ebc9" providerId="ADAL" clId="{B4C363C4-5726-4E7D-8B87-2268A7CD9FFC}" dt="2021-09-06T20:27:12.384" v="5678" actId="408"/>
          <ac:spMkLst>
            <pc:docMk/>
            <pc:sldMk cId="1034720912" sldId="477"/>
            <ac:spMk id="23" creationId="{4732B8CB-A479-4D6E-AEB2-6C43C2EFF858}"/>
          </ac:spMkLst>
        </pc:spChg>
        <pc:spChg chg="add mod">
          <ac:chgData name="Rachel Ann Lillywhite" userId="b0fe8be1-696a-4457-8be9-cc32cc53ebc9" providerId="ADAL" clId="{B4C363C4-5726-4E7D-8B87-2268A7CD9FFC}" dt="2021-09-06T10:56:44.376" v="2186" actId="1076"/>
          <ac:spMkLst>
            <pc:docMk/>
            <pc:sldMk cId="1034720912" sldId="477"/>
            <ac:spMk id="24" creationId="{5C6C4782-01D5-489B-8539-D0226D9B38CE}"/>
          </ac:spMkLst>
        </pc:spChg>
        <pc:spChg chg="add mod">
          <ac:chgData name="Rachel Ann Lillywhite" userId="b0fe8be1-696a-4457-8be9-cc32cc53ebc9" providerId="ADAL" clId="{B4C363C4-5726-4E7D-8B87-2268A7CD9FFC}" dt="2021-09-06T20:27:04.340" v="5677" actId="1076"/>
          <ac:spMkLst>
            <pc:docMk/>
            <pc:sldMk cId="1034720912" sldId="477"/>
            <ac:spMk id="25" creationId="{7A7BA03D-2EA2-4755-906E-A175F3FBF692}"/>
          </ac:spMkLst>
        </pc:spChg>
        <pc:graphicFrameChg chg="add del mod">
          <ac:chgData name="Rachel Ann Lillywhite" userId="b0fe8be1-696a-4457-8be9-cc32cc53ebc9" providerId="ADAL" clId="{B4C363C4-5726-4E7D-8B87-2268A7CD9FFC}" dt="2021-09-06T10:50:13.224" v="2014" actId="478"/>
          <ac:graphicFrameMkLst>
            <pc:docMk/>
            <pc:sldMk cId="1034720912" sldId="477"/>
            <ac:graphicFrameMk id="6" creationId="{FB2C4F8A-14D5-4AF0-832D-D4DA81630247}"/>
          </ac:graphicFrameMkLst>
        </pc:graphicFrameChg>
        <pc:graphicFrameChg chg="add del mod">
          <ac:chgData name="Rachel Ann Lillywhite" userId="b0fe8be1-696a-4457-8be9-cc32cc53ebc9" providerId="ADAL" clId="{B4C363C4-5726-4E7D-8B87-2268A7CD9FFC}" dt="2021-09-06T10:38:31.302" v="1507" actId="478"/>
          <ac:graphicFrameMkLst>
            <pc:docMk/>
            <pc:sldMk cId="1034720912" sldId="477"/>
            <ac:graphicFrameMk id="7" creationId="{BC1EE564-58F9-47D8-977F-62423DC7F8B5}"/>
          </ac:graphicFrameMkLst>
        </pc:graphicFrameChg>
        <pc:graphicFrameChg chg="add del mod">
          <ac:chgData name="Rachel Ann Lillywhite" userId="b0fe8be1-696a-4457-8be9-cc32cc53ebc9" providerId="ADAL" clId="{B4C363C4-5726-4E7D-8B87-2268A7CD9FFC}" dt="2021-09-06T10:38:52.679" v="1526" actId="478"/>
          <ac:graphicFrameMkLst>
            <pc:docMk/>
            <pc:sldMk cId="1034720912" sldId="477"/>
            <ac:graphicFrameMk id="13" creationId="{F0ED3645-3CD5-4795-BA20-A1856FF617BE}"/>
          </ac:graphicFrameMkLst>
        </pc:graphicFrameChg>
        <pc:graphicFrameChg chg="add del mod">
          <ac:chgData name="Rachel Ann Lillywhite" userId="b0fe8be1-696a-4457-8be9-cc32cc53ebc9" providerId="ADAL" clId="{B4C363C4-5726-4E7D-8B87-2268A7CD9FFC}" dt="2021-09-06T10:38:52.679" v="1526" actId="478"/>
          <ac:graphicFrameMkLst>
            <pc:docMk/>
            <pc:sldMk cId="1034720912" sldId="477"/>
            <ac:graphicFrameMk id="14" creationId="{BAD34A46-6077-49FF-8857-93F950B0595B}"/>
          </ac:graphicFrameMkLst>
        </pc:graphicFrameChg>
        <pc:picChg chg="add del mod">
          <ac:chgData name="Rachel Ann Lillywhite" userId="b0fe8be1-696a-4457-8be9-cc32cc53ebc9" providerId="ADAL" clId="{B4C363C4-5726-4E7D-8B87-2268A7CD9FFC}" dt="2021-09-06T10:37:01.399" v="1502" actId="478"/>
          <ac:picMkLst>
            <pc:docMk/>
            <pc:sldMk cId="1034720912" sldId="477"/>
            <ac:picMk id="4" creationId="{E8A1A328-188C-4FAE-A1F5-60B08F9951E9}"/>
          </ac:picMkLst>
        </pc:picChg>
        <pc:picChg chg="add del mod">
          <ac:chgData name="Rachel Ann Lillywhite" userId="b0fe8be1-696a-4457-8be9-cc32cc53ebc9" providerId="ADAL" clId="{B4C363C4-5726-4E7D-8B87-2268A7CD9FFC}" dt="2021-09-06T10:38:52.679" v="1526" actId="478"/>
          <ac:picMkLst>
            <pc:docMk/>
            <pc:sldMk cId="1034720912" sldId="477"/>
            <ac:picMk id="11" creationId="{46030B59-0515-466C-B266-9B8CF8FABA1B}"/>
          </ac:picMkLst>
        </pc:picChg>
        <pc:picChg chg="add mod">
          <ac:chgData name="Rachel Ann Lillywhite" userId="b0fe8be1-696a-4457-8be9-cc32cc53ebc9" providerId="ADAL" clId="{B4C363C4-5726-4E7D-8B87-2268A7CD9FFC}" dt="2021-09-06T20:25:32.752" v="5662" actId="1076"/>
          <ac:picMkLst>
            <pc:docMk/>
            <pc:sldMk cId="1034720912" sldId="477"/>
            <ac:picMk id="27" creationId="{F02EB601-8589-4450-B27F-5979C634B40C}"/>
          </ac:picMkLst>
        </pc:picChg>
      </pc:sldChg>
      <pc:sldChg chg="modSp add mod modAnim">
        <pc:chgData name="Rachel Ann Lillywhite" userId="b0fe8be1-696a-4457-8be9-cc32cc53ebc9" providerId="ADAL" clId="{B4C363C4-5726-4E7D-8B87-2268A7CD9FFC}" dt="2021-09-06T20:30:18.780" v="5750"/>
        <pc:sldMkLst>
          <pc:docMk/>
          <pc:sldMk cId="423658599" sldId="478"/>
        </pc:sldMkLst>
        <pc:spChg chg="mod">
          <ac:chgData name="Rachel Ann Lillywhite" userId="b0fe8be1-696a-4457-8be9-cc32cc53ebc9" providerId="ADAL" clId="{B4C363C4-5726-4E7D-8B87-2268A7CD9FFC}" dt="2021-09-06T11:01:44.709" v="2281" actId="20577"/>
          <ac:spMkLst>
            <pc:docMk/>
            <pc:sldMk cId="423658599" sldId="478"/>
            <ac:spMk id="7" creationId="{A3C3AE1C-EF24-417B-9C82-7F2FF715CBEF}"/>
          </ac:spMkLst>
        </pc:spChg>
        <pc:spChg chg="mod">
          <ac:chgData name="Rachel Ann Lillywhite" userId="b0fe8be1-696a-4457-8be9-cc32cc53ebc9" providerId="ADAL" clId="{B4C363C4-5726-4E7D-8B87-2268A7CD9FFC}" dt="2021-09-06T11:01:24.516" v="2276" actId="14100"/>
          <ac:spMkLst>
            <pc:docMk/>
            <pc:sldMk cId="423658599" sldId="478"/>
            <ac:spMk id="21" creationId="{03ED7D19-2AC9-48A1-8FBA-00B545A4F2EE}"/>
          </ac:spMkLst>
        </pc:spChg>
        <pc:spChg chg="mod">
          <ac:chgData name="Rachel Ann Lillywhite" userId="b0fe8be1-696a-4457-8be9-cc32cc53ebc9" providerId="ADAL" clId="{B4C363C4-5726-4E7D-8B87-2268A7CD9FFC}" dt="2021-09-06T11:01:27.574" v="2277" actId="14100"/>
          <ac:spMkLst>
            <pc:docMk/>
            <pc:sldMk cId="423658599" sldId="478"/>
            <ac:spMk id="22" creationId="{DD854074-5DF9-4EA8-9599-57111D561671}"/>
          </ac:spMkLst>
        </pc:spChg>
      </pc:sldChg>
      <pc:sldChg chg="modSp add mod modAnim">
        <pc:chgData name="Rachel Ann Lillywhite" userId="b0fe8be1-696a-4457-8be9-cc32cc53ebc9" providerId="ADAL" clId="{B4C363C4-5726-4E7D-8B87-2268A7CD9FFC}" dt="2021-09-06T20:30:39.660" v="5753"/>
        <pc:sldMkLst>
          <pc:docMk/>
          <pc:sldMk cId="3292606894" sldId="479"/>
        </pc:sldMkLst>
        <pc:spChg chg="mod">
          <ac:chgData name="Rachel Ann Lillywhite" userId="b0fe8be1-696a-4457-8be9-cc32cc53ebc9" providerId="ADAL" clId="{B4C363C4-5726-4E7D-8B87-2268A7CD9FFC}" dt="2021-09-06T11:01:48.904" v="2282" actId="20577"/>
          <ac:spMkLst>
            <pc:docMk/>
            <pc:sldMk cId="3292606894" sldId="479"/>
            <ac:spMk id="7" creationId="{A3C3AE1C-EF24-417B-9C82-7F2FF715CBEF}"/>
          </ac:spMkLst>
        </pc:spChg>
        <pc:spChg chg="mod">
          <ac:chgData name="Rachel Ann Lillywhite" userId="b0fe8be1-696a-4457-8be9-cc32cc53ebc9" providerId="ADAL" clId="{B4C363C4-5726-4E7D-8B87-2268A7CD9FFC}" dt="2021-09-06T11:02:05.963" v="2312" actId="20577"/>
          <ac:spMkLst>
            <pc:docMk/>
            <pc:sldMk cId="3292606894" sldId="479"/>
            <ac:spMk id="21" creationId="{03ED7D19-2AC9-48A1-8FBA-00B545A4F2EE}"/>
          </ac:spMkLst>
        </pc:spChg>
      </pc:sldChg>
      <pc:sldChg chg="modSp add mod modAnim">
        <pc:chgData name="Rachel Ann Lillywhite" userId="b0fe8be1-696a-4457-8be9-cc32cc53ebc9" providerId="ADAL" clId="{B4C363C4-5726-4E7D-8B87-2268A7CD9FFC}" dt="2021-09-06T20:30:44.674" v="5754"/>
        <pc:sldMkLst>
          <pc:docMk/>
          <pc:sldMk cId="3622507025" sldId="480"/>
        </pc:sldMkLst>
        <pc:spChg chg="mod">
          <ac:chgData name="Rachel Ann Lillywhite" userId="b0fe8be1-696a-4457-8be9-cc32cc53ebc9" providerId="ADAL" clId="{B4C363C4-5726-4E7D-8B87-2268A7CD9FFC}" dt="2021-09-06T11:02:34.340" v="2340" actId="14100"/>
          <ac:spMkLst>
            <pc:docMk/>
            <pc:sldMk cId="3622507025" sldId="480"/>
            <ac:spMk id="21" creationId="{03ED7D19-2AC9-48A1-8FBA-00B545A4F2EE}"/>
          </ac:spMkLst>
        </pc:spChg>
        <pc:spChg chg="mod">
          <ac:chgData name="Rachel Ann Lillywhite" userId="b0fe8be1-696a-4457-8be9-cc32cc53ebc9" providerId="ADAL" clId="{B4C363C4-5726-4E7D-8B87-2268A7CD9FFC}" dt="2021-09-06T11:02:57.448" v="2352" actId="207"/>
          <ac:spMkLst>
            <pc:docMk/>
            <pc:sldMk cId="3622507025" sldId="480"/>
            <ac:spMk id="22" creationId="{DD854074-5DF9-4EA8-9599-57111D561671}"/>
          </ac:spMkLst>
        </pc:spChg>
      </pc:sldChg>
      <pc:sldChg chg="modSp add mod ord modAnim">
        <pc:chgData name="Rachel Ann Lillywhite" userId="b0fe8be1-696a-4457-8be9-cc32cc53ebc9" providerId="ADAL" clId="{B4C363C4-5726-4E7D-8B87-2268A7CD9FFC}" dt="2021-09-06T20:30:33.822" v="5752"/>
        <pc:sldMkLst>
          <pc:docMk/>
          <pc:sldMk cId="1254718827" sldId="481"/>
        </pc:sldMkLst>
        <pc:spChg chg="mod">
          <ac:chgData name="Rachel Ann Lillywhite" userId="b0fe8be1-696a-4457-8be9-cc32cc53ebc9" providerId="ADAL" clId="{B4C363C4-5726-4E7D-8B87-2268A7CD9FFC}" dt="2021-09-06T20:30:29.005" v="5751" actId="1076"/>
          <ac:spMkLst>
            <pc:docMk/>
            <pc:sldMk cId="1254718827" sldId="481"/>
            <ac:spMk id="21" creationId="{03ED7D19-2AC9-48A1-8FBA-00B545A4F2EE}"/>
          </ac:spMkLst>
        </pc:spChg>
        <pc:spChg chg="mod">
          <ac:chgData name="Rachel Ann Lillywhite" userId="b0fe8be1-696a-4457-8be9-cc32cc53ebc9" providerId="ADAL" clId="{B4C363C4-5726-4E7D-8B87-2268A7CD9FFC}" dt="2021-09-06T20:30:29.005" v="5751" actId="1076"/>
          <ac:spMkLst>
            <pc:docMk/>
            <pc:sldMk cId="1254718827" sldId="481"/>
            <ac:spMk id="22" creationId="{DD854074-5DF9-4EA8-9599-57111D561671}"/>
          </ac:spMkLst>
        </pc:spChg>
      </pc:sldChg>
      <pc:sldChg chg="modSp add ord modAnim">
        <pc:chgData name="Rachel Ann Lillywhite" userId="b0fe8be1-696a-4457-8be9-cc32cc53ebc9" providerId="ADAL" clId="{B4C363C4-5726-4E7D-8B87-2268A7CD9FFC}" dt="2021-09-06T20:30:48.879" v="5755"/>
        <pc:sldMkLst>
          <pc:docMk/>
          <pc:sldMk cId="2923857932" sldId="482"/>
        </pc:sldMkLst>
        <pc:spChg chg="mod">
          <ac:chgData name="Rachel Ann Lillywhite" userId="b0fe8be1-696a-4457-8be9-cc32cc53ebc9" providerId="ADAL" clId="{B4C363C4-5726-4E7D-8B87-2268A7CD9FFC}" dt="2021-09-06T11:04:04.357" v="2434" actId="20577"/>
          <ac:spMkLst>
            <pc:docMk/>
            <pc:sldMk cId="2923857932" sldId="482"/>
            <ac:spMk id="21" creationId="{03ED7D19-2AC9-48A1-8FBA-00B545A4F2EE}"/>
          </ac:spMkLst>
        </pc:spChg>
      </pc:sldChg>
      <pc:sldChg chg="modSp add modAnim">
        <pc:chgData name="Rachel Ann Lillywhite" userId="b0fe8be1-696a-4457-8be9-cc32cc53ebc9" providerId="ADAL" clId="{B4C363C4-5726-4E7D-8B87-2268A7CD9FFC}" dt="2021-09-06T20:30:55.141" v="5756"/>
        <pc:sldMkLst>
          <pc:docMk/>
          <pc:sldMk cId="53957458" sldId="483"/>
        </pc:sldMkLst>
        <pc:spChg chg="mod">
          <ac:chgData name="Rachel Ann Lillywhite" userId="b0fe8be1-696a-4457-8be9-cc32cc53ebc9" providerId="ADAL" clId="{B4C363C4-5726-4E7D-8B87-2268A7CD9FFC}" dt="2021-09-06T11:04:27.452" v="2453" actId="20577"/>
          <ac:spMkLst>
            <pc:docMk/>
            <pc:sldMk cId="53957458" sldId="483"/>
            <ac:spMk id="21" creationId="{03ED7D19-2AC9-48A1-8FBA-00B545A4F2EE}"/>
          </ac:spMkLst>
        </pc:spChg>
      </pc:sldChg>
      <pc:sldChg chg="delSp modSp add mod modAnim">
        <pc:chgData name="Rachel Ann Lillywhite" userId="b0fe8be1-696a-4457-8be9-cc32cc53ebc9" providerId="ADAL" clId="{B4C363C4-5726-4E7D-8B87-2268A7CD9FFC}" dt="2021-09-06T20:31:10.796" v="5759"/>
        <pc:sldMkLst>
          <pc:docMk/>
          <pc:sldMk cId="933118402" sldId="484"/>
        </pc:sldMkLst>
        <pc:spChg chg="mod">
          <ac:chgData name="Rachel Ann Lillywhite" userId="b0fe8be1-696a-4457-8be9-cc32cc53ebc9" providerId="ADAL" clId="{B4C363C4-5726-4E7D-8B87-2268A7CD9FFC}" dt="2021-09-06T11:04:56.688" v="2480" actId="1076"/>
          <ac:spMkLst>
            <pc:docMk/>
            <pc:sldMk cId="933118402" sldId="484"/>
            <ac:spMk id="21" creationId="{03ED7D19-2AC9-48A1-8FBA-00B545A4F2EE}"/>
          </ac:spMkLst>
        </pc:spChg>
        <pc:spChg chg="mod">
          <ac:chgData name="Rachel Ann Lillywhite" userId="b0fe8be1-696a-4457-8be9-cc32cc53ebc9" providerId="ADAL" clId="{B4C363C4-5726-4E7D-8B87-2268A7CD9FFC}" dt="2021-09-06T11:04:56.688" v="2480" actId="1076"/>
          <ac:spMkLst>
            <pc:docMk/>
            <pc:sldMk cId="933118402" sldId="484"/>
            <ac:spMk id="22" creationId="{DD854074-5DF9-4EA8-9599-57111D561671}"/>
          </ac:spMkLst>
        </pc:spChg>
        <pc:picChg chg="del">
          <ac:chgData name="Rachel Ann Lillywhite" userId="b0fe8be1-696a-4457-8be9-cc32cc53ebc9" providerId="ADAL" clId="{B4C363C4-5726-4E7D-8B87-2268A7CD9FFC}" dt="2021-09-06T11:05:00.640" v="2482" actId="478"/>
          <ac:picMkLst>
            <pc:docMk/>
            <pc:sldMk cId="933118402" sldId="484"/>
            <ac:picMk id="11" creationId="{C65A6F5C-57D3-46CF-BFD9-ED0AFADEDF87}"/>
          </ac:picMkLst>
        </pc:picChg>
        <pc:picChg chg="del">
          <ac:chgData name="Rachel Ann Lillywhite" userId="b0fe8be1-696a-4457-8be9-cc32cc53ebc9" providerId="ADAL" clId="{B4C363C4-5726-4E7D-8B87-2268A7CD9FFC}" dt="2021-09-06T11:04:58.574" v="2481" actId="478"/>
          <ac:picMkLst>
            <pc:docMk/>
            <pc:sldMk cId="933118402" sldId="484"/>
            <ac:picMk id="12" creationId="{9C1AA148-142D-4A19-A593-F2903FAD0305}"/>
          </ac:picMkLst>
        </pc:picChg>
        <pc:picChg chg="del">
          <ac:chgData name="Rachel Ann Lillywhite" userId="b0fe8be1-696a-4457-8be9-cc32cc53ebc9" providerId="ADAL" clId="{B4C363C4-5726-4E7D-8B87-2268A7CD9FFC}" dt="2021-09-06T11:05:02.670" v="2483" actId="478"/>
          <ac:picMkLst>
            <pc:docMk/>
            <pc:sldMk cId="933118402" sldId="484"/>
            <ac:picMk id="13" creationId="{93D9CE4B-661F-43D9-9398-8CC0A455A25E}"/>
          </ac:picMkLst>
        </pc:picChg>
        <pc:picChg chg="del">
          <ac:chgData name="Rachel Ann Lillywhite" userId="b0fe8be1-696a-4457-8be9-cc32cc53ebc9" providerId="ADAL" clId="{B4C363C4-5726-4E7D-8B87-2268A7CD9FFC}" dt="2021-09-06T11:05:04.555" v="2484" actId="478"/>
          <ac:picMkLst>
            <pc:docMk/>
            <pc:sldMk cId="933118402" sldId="484"/>
            <ac:picMk id="14" creationId="{84185055-40C7-439D-8AA9-38C8C5F3F387}"/>
          </ac:picMkLst>
        </pc:picChg>
      </pc:sldChg>
      <pc:sldChg chg="delSp modSp add mod modAnim">
        <pc:chgData name="Rachel Ann Lillywhite" userId="b0fe8be1-696a-4457-8be9-cc32cc53ebc9" providerId="ADAL" clId="{B4C363C4-5726-4E7D-8B87-2268A7CD9FFC}" dt="2021-09-06T20:31:15.900" v="5760"/>
        <pc:sldMkLst>
          <pc:docMk/>
          <pc:sldMk cId="573879108" sldId="485"/>
        </pc:sldMkLst>
        <pc:spChg chg="mod">
          <ac:chgData name="Rachel Ann Lillywhite" userId="b0fe8be1-696a-4457-8be9-cc32cc53ebc9" providerId="ADAL" clId="{B4C363C4-5726-4E7D-8B87-2268A7CD9FFC}" dt="2021-09-06T11:05:16.646" v="2495" actId="20577"/>
          <ac:spMkLst>
            <pc:docMk/>
            <pc:sldMk cId="573879108" sldId="485"/>
            <ac:spMk id="21" creationId="{03ED7D19-2AC9-48A1-8FBA-00B545A4F2EE}"/>
          </ac:spMkLst>
        </pc:spChg>
        <pc:picChg chg="del">
          <ac:chgData name="Rachel Ann Lillywhite" userId="b0fe8be1-696a-4457-8be9-cc32cc53ebc9" providerId="ADAL" clId="{B4C363C4-5726-4E7D-8B87-2268A7CD9FFC}" dt="2021-09-06T11:05:20.509" v="2496" actId="478"/>
          <ac:picMkLst>
            <pc:docMk/>
            <pc:sldMk cId="573879108" sldId="485"/>
            <ac:picMk id="10" creationId="{F87B7C09-8BA7-4E54-86CC-BF3EC742F76D}"/>
          </ac:picMkLst>
        </pc:picChg>
        <pc:picChg chg="del">
          <ac:chgData name="Rachel Ann Lillywhite" userId="b0fe8be1-696a-4457-8be9-cc32cc53ebc9" providerId="ADAL" clId="{B4C363C4-5726-4E7D-8B87-2268A7CD9FFC}" dt="2021-09-06T11:05:25.806" v="2498" actId="478"/>
          <ac:picMkLst>
            <pc:docMk/>
            <pc:sldMk cId="573879108" sldId="485"/>
            <ac:picMk id="15" creationId="{1DAB7732-3F81-4A02-9000-A18EC55D9B54}"/>
          </ac:picMkLst>
        </pc:picChg>
        <pc:picChg chg="del mod">
          <ac:chgData name="Rachel Ann Lillywhite" userId="b0fe8be1-696a-4457-8be9-cc32cc53ebc9" providerId="ADAL" clId="{B4C363C4-5726-4E7D-8B87-2268A7CD9FFC}" dt="2021-09-06T11:05:36.249" v="2503" actId="478"/>
          <ac:picMkLst>
            <pc:docMk/>
            <pc:sldMk cId="573879108" sldId="485"/>
            <ac:picMk id="16" creationId="{95F4FBA8-6D07-4D7C-804C-B35AB31E3C26}"/>
          </ac:picMkLst>
        </pc:picChg>
        <pc:picChg chg="del">
          <ac:chgData name="Rachel Ann Lillywhite" userId="b0fe8be1-696a-4457-8be9-cc32cc53ebc9" providerId="ADAL" clId="{B4C363C4-5726-4E7D-8B87-2268A7CD9FFC}" dt="2021-09-06T11:05:27.799" v="2499" actId="478"/>
          <ac:picMkLst>
            <pc:docMk/>
            <pc:sldMk cId="573879108" sldId="485"/>
            <ac:picMk id="17" creationId="{55CCE712-C37D-43DD-B35A-D9C72F5DEF6D}"/>
          </ac:picMkLst>
        </pc:picChg>
        <pc:picChg chg="del">
          <ac:chgData name="Rachel Ann Lillywhite" userId="b0fe8be1-696a-4457-8be9-cc32cc53ebc9" providerId="ADAL" clId="{B4C363C4-5726-4E7D-8B87-2268A7CD9FFC}" dt="2021-09-06T11:05:30.064" v="2500" actId="478"/>
          <ac:picMkLst>
            <pc:docMk/>
            <pc:sldMk cId="573879108" sldId="485"/>
            <ac:picMk id="18" creationId="{7FFF1F39-8D70-4FE9-BEA9-ECEC1A52EFBE}"/>
          </ac:picMkLst>
        </pc:picChg>
        <pc:picChg chg="del">
          <ac:chgData name="Rachel Ann Lillywhite" userId="b0fe8be1-696a-4457-8be9-cc32cc53ebc9" providerId="ADAL" clId="{B4C363C4-5726-4E7D-8B87-2268A7CD9FFC}" dt="2021-09-06T11:05:32.206" v="2501" actId="478"/>
          <ac:picMkLst>
            <pc:docMk/>
            <pc:sldMk cId="573879108" sldId="485"/>
            <ac:picMk id="19" creationId="{6D459F31-03BD-464F-840A-DA4EC59AC12F}"/>
          </ac:picMkLst>
        </pc:picChg>
      </pc:sldChg>
      <pc:sldChg chg="modSp add modAnim">
        <pc:chgData name="Rachel Ann Lillywhite" userId="b0fe8be1-696a-4457-8be9-cc32cc53ebc9" providerId="ADAL" clId="{B4C363C4-5726-4E7D-8B87-2268A7CD9FFC}" dt="2021-09-06T20:31:24.320" v="5762"/>
        <pc:sldMkLst>
          <pc:docMk/>
          <pc:sldMk cId="3163821427" sldId="486"/>
        </pc:sldMkLst>
        <pc:spChg chg="mod">
          <ac:chgData name="Rachel Ann Lillywhite" userId="b0fe8be1-696a-4457-8be9-cc32cc53ebc9" providerId="ADAL" clId="{B4C363C4-5726-4E7D-8B87-2268A7CD9FFC}" dt="2021-09-06T11:05:45.869" v="2516" actId="20577"/>
          <ac:spMkLst>
            <pc:docMk/>
            <pc:sldMk cId="3163821427" sldId="486"/>
            <ac:spMk id="21" creationId="{03ED7D19-2AC9-48A1-8FBA-00B545A4F2EE}"/>
          </ac:spMkLst>
        </pc:spChg>
      </pc:sldChg>
      <pc:sldChg chg="modSp add ord modAnim">
        <pc:chgData name="Rachel Ann Lillywhite" userId="b0fe8be1-696a-4457-8be9-cc32cc53ebc9" providerId="ADAL" clId="{B4C363C4-5726-4E7D-8B87-2268A7CD9FFC}" dt="2021-09-06T20:37:58.486" v="5804"/>
        <pc:sldMkLst>
          <pc:docMk/>
          <pc:sldMk cId="2708000799" sldId="487"/>
        </pc:sldMkLst>
        <pc:spChg chg="mod">
          <ac:chgData name="Rachel Ann Lillywhite" userId="b0fe8be1-696a-4457-8be9-cc32cc53ebc9" providerId="ADAL" clId="{B4C363C4-5726-4E7D-8B87-2268A7CD9FFC}" dt="2021-09-06T11:07:27.242" v="2567" actId="20577"/>
          <ac:spMkLst>
            <pc:docMk/>
            <pc:sldMk cId="2708000799" sldId="487"/>
            <ac:spMk id="21" creationId="{03ED7D19-2AC9-48A1-8FBA-00B545A4F2EE}"/>
          </ac:spMkLst>
        </pc:spChg>
      </pc:sldChg>
      <pc:sldChg chg="modSp add mod modAnim">
        <pc:chgData name="Rachel Ann Lillywhite" userId="b0fe8be1-696a-4457-8be9-cc32cc53ebc9" providerId="ADAL" clId="{B4C363C4-5726-4E7D-8B87-2268A7CD9FFC}" dt="2021-09-06T20:31:05.647" v="5758"/>
        <pc:sldMkLst>
          <pc:docMk/>
          <pc:sldMk cId="556308676" sldId="488"/>
        </pc:sldMkLst>
        <pc:spChg chg="mod">
          <ac:chgData name="Rachel Ann Lillywhite" userId="b0fe8be1-696a-4457-8be9-cc32cc53ebc9" providerId="ADAL" clId="{B4C363C4-5726-4E7D-8B87-2268A7CD9FFC}" dt="2021-09-06T20:31:01.832" v="5757" actId="255"/>
          <ac:spMkLst>
            <pc:docMk/>
            <pc:sldMk cId="556308676" sldId="488"/>
            <ac:spMk id="21" creationId="{03ED7D19-2AC9-48A1-8FBA-00B545A4F2EE}"/>
          </ac:spMkLst>
        </pc:spChg>
        <pc:spChg chg="mod">
          <ac:chgData name="Rachel Ann Lillywhite" userId="b0fe8be1-696a-4457-8be9-cc32cc53ebc9" providerId="ADAL" clId="{B4C363C4-5726-4E7D-8B87-2268A7CD9FFC}" dt="2021-09-06T11:06:46.891" v="2551" actId="1076"/>
          <ac:spMkLst>
            <pc:docMk/>
            <pc:sldMk cId="556308676" sldId="488"/>
            <ac:spMk id="22" creationId="{DD854074-5DF9-4EA8-9599-57111D561671}"/>
          </ac:spMkLst>
        </pc:spChg>
      </pc:sldChg>
      <pc:sldChg chg="addSp delSp modSp add mod ord delAnim modAnim">
        <pc:chgData name="Rachel Ann Lillywhite" userId="b0fe8be1-696a-4457-8be9-cc32cc53ebc9" providerId="ADAL" clId="{B4C363C4-5726-4E7D-8B87-2268A7CD9FFC}" dt="2021-09-06T20:31:20.011" v="5761"/>
        <pc:sldMkLst>
          <pc:docMk/>
          <pc:sldMk cId="3811672011" sldId="489"/>
        </pc:sldMkLst>
        <pc:spChg chg="add mod">
          <ac:chgData name="Rachel Ann Lillywhite" userId="b0fe8be1-696a-4457-8be9-cc32cc53ebc9" providerId="ADAL" clId="{B4C363C4-5726-4E7D-8B87-2268A7CD9FFC}" dt="2021-09-06T11:09:01.308" v="2587" actId="1076"/>
          <ac:spMkLst>
            <pc:docMk/>
            <pc:sldMk cId="3811672011" sldId="489"/>
            <ac:spMk id="8" creationId="{494D0B74-B43E-4296-B533-C4E88FBF8269}"/>
          </ac:spMkLst>
        </pc:spChg>
        <pc:spChg chg="mod">
          <ac:chgData name="Rachel Ann Lillywhite" userId="b0fe8be1-696a-4457-8be9-cc32cc53ebc9" providerId="ADAL" clId="{B4C363C4-5726-4E7D-8B87-2268A7CD9FFC}" dt="2021-09-06T11:08:02.992" v="2584" actId="20577"/>
          <ac:spMkLst>
            <pc:docMk/>
            <pc:sldMk cId="3811672011" sldId="489"/>
            <ac:spMk id="21" creationId="{03ED7D19-2AC9-48A1-8FBA-00B545A4F2EE}"/>
          </ac:spMkLst>
        </pc:spChg>
        <pc:spChg chg="del">
          <ac:chgData name="Rachel Ann Lillywhite" userId="b0fe8be1-696a-4457-8be9-cc32cc53ebc9" providerId="ADAL" clId="{B4C363C4-5726-4E7D-8B87-2268A7CD9FFC}" dt="2021-09-06T11:08:08.589" v="2585" actId="478"/>
          <ac:spMkLst>
            <pc:docMk/>
            <pc:sldMk cId="3811672011" sldId="489"/>
            <ac:spMk id="22" creationId="{DD854074-5DF9-4EA8-9599-57111D561671}"/>
          </ac:spMkLst>
        </pc:spChg>
      </pc:sldChg>
      <pc:sldChg chg="delSp add del mod ord delAnim">
        <pc:chgData name="Rachel Ann Lillywhite" userId="b0fe8be1-696a-4457-8be9-cc32cc53ebc9" providerId="ADAL" clId="{B4C363C4-5726-4E7D-8B87-2268A7CD9FFC}" dt="2021-09-06T11:09:37.853" v="2595" actId="47"/>
        <pc:sldMkLst>
          <pc:docMk/>
          <pc:sldMk cId="3769435758" sldId="490"/>
        </pc:sldMkLst>
        <pc:spChg chg="del">
          <ac:chgData name="Rachel Ann Lillywhite" userId="b0fe8be1-696a-4457-8be9-cc32cc53ebc9" providerId="ADAL" clId="{B4C363C4-5726-4E7D-8B87-2268A7CD9FFC}" dt="2021-09-06T11:09:30.706" v="2593" actId="478"/>
          <ac:spMkLst>
            <pc:docMk/>
            <pc:sldMk cId="3769435758" sldId="490"/>
            <ac:spMk id="8" creationId="{494D0B74-B43E-4296-B533-C4E88FBF8269}"/>
          </ac:spMkLst>
        </pc:spChg>
      </pc:sldChg>
      <pc:sldChg chg="modSp add mod modAnim">
        <pc:chgData name="Rachel Ann Lillywhite" userId="b0fe8be1-696a-4457-8be9-cc32cc53ebc9" providerId="ADAL" clId="{B4C363C4-5726-4E7D-8B87-2268A7CD9FFC}" dt="2021-09-07T13:06:58.344" v="5851" actId="20577"/>
        <pc:sldMkLst>
          <pc:docMk/>
          <pc:sldMk cId="1333514117" sldId="491"/>
        </pc:sldMkLst>
        <pc:spChg chg="mod">
          <ac:chgData name="Rachel Ann Lillywhite" userId="b0fe8be1-696a-4457-8be9-cc32cc53ebc9" providerId="ADAL" clId="{B4C363C4-5726-4E7D-8B87-2268A7CD9FFC}" dt="2021-09-07T13:06:58.344" v="5851" actId="20577"/>
          <ac:spMkLst>
            <pc:docMk/>
            <pc:sldMk cId="1333514117" sldId="491"/>
            <ac:spMk id="21" creationId="{03ED7D19-2AC9-48A1-8FBA-00B545A4F2EE}"/>
          </ac:spMkLst>
        </pc:spChg>
        <pc:spChg chg="mod">
          <ac:chgData name="Rachel Ann Lillywhite" userId="b0fe8be1-696a-4457-8be9-cc32cc53ebc9" providerId="ADAL" clId="{B4C363C4-5726-4E7D-8B87-2268A7CD9FFC}" dt="2021-09-06T11:11:45.221" v="2637" actId="1076"/>
          <ac:spMkLst>
            <pc:docMk/>
            <pc:sldMk cId="1333514117" sldId="491"/>
            <ac:spMk id="22" creationId="{DD854074-5DF9-4EA8-9599-57111D561671}"/>
          </ac:spMkLst>
        </pc:spChg>
      </pc:sldChg>
      <pc:sldChg chg="addSp delSp modSp new mod">
        <pc:chgData name="Rachel Ann Lillywhite" userId="b0fe8be1-696a-4457-8be9-cc32cc53ebc9" providerId="ADAL" clId="{B4C363C4-5726-4E7D-8B87-2268A7CD9FFC}" dt="2021-09-06T20:34:16.725" v="5796" actId="20577"/>
        <pc:sldMkLst>
          <pc:docMk/>
          <pc:sldMk cId="1244228239" sldId="492"/>
        </pc:sldMkLst>
        <pc:spChg chg="del">
          <ac:chgData name="Rachel Ann Lillywhite" userId="b0fe8be1-696a-4457-8be9-cc32cc53ebc9" providerId="ADAL" clId="{B4C363C4-5726-4E7D-8B87-2268A7CD9FFC}" dt="2021-09-06T11:17:50.719" v="2766" actId="478"/>
          <ac:spMkLst>
            <pc:docMk/>
            <pc:sldMk cId="1244228239" sldId="492"/>
            <ac:spMk id="2" creationId="{546787B0-1615-44B5-88AC-D9CE0944015C}"/>
          </ac:spMkLst>
        </pc:spChg>
        <pc:spChg chg="del">
          <ac:chgData name="Rachel Ann Lillywhite" userId="b0fe8be1-696a-4457-8be9-cc32cc53ebc9" providerId="ADAL" clId="{B4C363C4-5726-4E7D-8B87-2268A7CD9FFC}" dt="2021-09-06T11:17:49.251" v="2765" actId="478"/>
          <ac:spMkLst>
            <pc:docMk/>
            <pc:sldMk cId="1244228239" sldId="492"/>
            <ac:spMk id="3" creationId="{3641489A-50E0-4615-8ECD-CB029B80C8B0}"/>
          </ac:spMkLst>
        </pc:spChg>
        <pc:spChg chg="add mod">
          <ac:chgData name="Rachel Ann Lillywhite" userId="b0fe8be1-696a-4457-8be9-cc32cc53ebc9" providerId="ADAL" clId="{B4C363C4-5726-4E7D-8B87-2268A7CD9FFC}" dt="2021-09-06T11:29:37.569" v="3117" actId="1076"/>
          <ac:spMkLst>
            <pc:docMk/>
            <pc:sldMk cId="1244228239" sldId="492"/>
            <ac:spMk id="4" creationId="{E841F400-C8A3-48A3-A524-3BD853C7B6F4}"/>
          </ac:spMkLst>
        </pc:spChg>
        <pc:spChg chg="add mod">
          <ac:chgData name="Rachel Ann Lillywhite" userId="b0fe8be1-696a-4457-8be9-cc32cc53ebc9" providerId="ADAL" clId="{B4C363C4-5726-4E7D-8B87-2268A7CD9FFC}" dt="2021-09-06T11:15:08.384" v="2681"/>
          <ac:spMkLst>
            <pc:docMk/>
            <pc:sldMk cId="1244228239" sldId="492"/>
            <ac:spMk id="5" creationId="{E3A39959-F604-4C75-9A92-D685924FD10F}"/>
          </ac:spMkLst>
        </pc:spChg>
        <pc:spChg chg="add mod">
          <ac:chgData name="Rachel Ann Lillywhite" userId="b0fe8be1-696a-4457-8be9-cc32cc53ebc9" providerId="ADAL" clId="{B4C363C4-5726-4E7D-8B87-2268A7CD9FFC}" dt="2021-09-06T11:15:08.384" v="2681"/>
          <ac:spMkLst>
            <pc:docMk/>
            <pc:sldMk cId="1244228239" sldId="492"/>
            <ac:spMk id="6" creationId="{962C59B2-2FA4-4F2C-BE9B-85D4E4F37F2B}"/>
          </ac:spMkLst>
        </pc:spChg>
        <pc:spChg chg="add mod">
          <ac:chgData name="Rachel Ann Lillywhite" userId="b0fe8be1-696a-4457-8be9-cc32cc53ebc9" providerId="ADAL" clId="{B4C363C4-5726-4E7D-8B87-2268A7CD9FFC}" dt="2021-09-06T11:15:08.384" v="2681"/>
          <ac:spMkLst>
            <pc:docMk/>
            <pc:sldMk cId="1244228239" sldId="492"/>
            <ac:spMk id="7" creationId="{0D1FE076-AC5F-4F53-8513-BB7079ACEB46}"/>
          </ac:spMkLst>
        </pc:spChg>
        <pc:spChg chg="add mod">
          <ac:chgData name="Rachel Ann Lillywhite" userId="b0fe8be1-696a-4457-8be9-cc32cc53ebc9" providerId="ADAL" clId="{B4C363C4-5726-4E7D-8B87-2268A7CD9FFC}" dt="2021-09-06T11:15:08.384" v="2681"/>
          <ac:spMkLst>
            <pc:docMk/>
            <pc:sldMk cId="1244228239" sldId="492"/>
            <ac:spMk id="8" creationId="{9D93980A-7E42-4CB0-A041-003807C35326}"/>
          </ac:spMkLst>
        </pc:spChg>
        <pc:spChg chg="add mod">
          <ac:chgData name="Rachel Ann Lillywhite" userId="b0fe8be1-696a-4457-8be9-cc32cc53ebc9" providerId="ADAL" clId="{B4C363C4-5726-4E7D-8B87-2268A7CD9FFC}" dt="2021-09-06T11:15:08.384" v="2681"/>
          <ac:spMkLst>
            <pc:docMk/>
            <pc:sldMk cId="1244228239" sldId="492"/>
            <ac:spMk id="9" creationId="{7B160F6F-268A-4475-B3BE-7AA0A46CA5AC}"/>
          </ac:spMkLst>
        </pc:spChg>
        <pc:spChg chg="add mod">
          <ac:chgData name="Rachel Ann Lillywhite" userId="b0fe8be1-696a-4457-8be9-cc32cc53ebc9" providerId="ADAL" clId="{B4C363C4-5726-4E7D-8B87-2268A7CD9FFC}" dt="2021-09-06T11:15:08.384" v="2681"/>
          <ac:spMkLst>
            <pc:docMk/>
            <pc:sldMk cId="1244228239" sldId="492"/>
            <ac:spMk id="10" creationId="{30797F53-159E-4C24-B76C-4D3EF98163E8}"/>
          </ac:spMkLst>
        </pc:spChg>
        <pc:spChg chg="add mod">
          <ac:chgData name="Rachel Ann Lillywhite" userId="b0fe8be1-696a-4457-8be9-cc32cc53ebc9" providerId="ADAL" clId="{B4C363C4-5726-4E7D-8B87-2268A7CD9FFC}" dt="2021-09-06T11:15:08.384" v="2681"/>
          <ac:spMkLst>
            <pc:docMk/>
            <pc:sldMk cId="1244228239" sldId="492"/>
            <ac:spMk id="11" creationId="{ABA065E6-2267-4D7C-948E-1C2E5673CB87}"/>
          </ac:spMkLst>
        </pc:spChg>
        <pc:spChg chg="add mod">
          <ac:chgData name="Rachel Ann Lillywhite" userId="b0fe8be1-696a-4457-8be9-cc32cc53ebc9" providerId="ADAL" clId="{B4C363C4-5726-4E7D-8B87-2268A7CD9FFC}" dt="2021-09-06T20:34:16.725" v="5796" actId="20577"/>
          <ac:spMkLst>
            <pc:docMk/>
            <pc:sldMk cId="1244228239" sldId="492"/>
            <ac:spMk id="13" creationId="{E50033C5-3742-40D5-897A-75330098D71B}"/>
          </ac:spMkLst>
        </pc:spChg>
        <pc:spChg chg="add del mod">
          <ac:chgData name="Rachel Ann Lillywhite" userId="b0fe8be1-696a-4457-8be9-cc32cc53ebc9" providerId="ADAL" clId="{B4C363C4-5726-4E7D-8B87-2268A7CD9FFC}" dt="2021-09-06T11:15:55.740" v="2726" actId="478"/>
          <ac:spMkLst>
            <pc:docMk/>
            <pc:sldMk cId="1244228239" sldId="492"/>
            <ac:spMk id="14" creationId="{3A8B4A43-9C34-476B-B30C-A2A8924C1C81}"/>
          </ac:spMkLst>
        </pc:spChg>
        <pc:spChg chg="add mod">
          <ac:chgData name="Rachel Ann Lillywhite" userId="b0fe8be1-696a-4457-8be9-cc32cc53ebc9" providerId="ADAL" clId="{B4C363C4-5726-4E7D-8B87-2268A7CD9FFC}" dt="2021-09-06T11:29:52.867" v="3123" actId="1076"/>
          <ac:spMkLst>
            <pc:docMk/>
            <pc:sldMk cId="1244228239" sldId="492"/>
            <ac:spMk id="18" creationId="{5D0785B9-9F8F-4A30-AB70-D71466C69C6D}"/>
          </ac:spMkLst>
        </pc:spChg>
        <pc:spChg chg="add mod">
          <ac:chgData name="Rachel Ann Lillywhite" userId="b0fe8be1-696a-4457-8be9-cc32cc53ebc9" providerId="ADAL" clId="{B4C363C4-5726-4E7D-8B87-2268A7CD9FFC}" dt="2021-09-06T11:30:35.769" v="3154" actId="1076"/>
          <ac:spMkLst>
            <pc:docMk/>
            <pc:sldMk cId="1244228239" sldId="492"/>
            <ac:spMk id="19" creationId="{8410465B-64F6-472F-BD9F-B6244578C01B}"/>
          </ac:spMkLst>
        </pc:spChg>
        <pc:spChg chg="add mod">
          <ac:chgData name="Rachel Ann Lillywhite" userId="b0fe8be1-696a-4457-8be9-cc32cc53ebc9" providerId="ADAL" clId="{B4C363C4-5726-4E7D-8B87-2268A7CD9FFC}" dt="2021-09-06T11:45:06.337" v="3291" actId="1076"/>
          <ac:spMkLst>
            <pc:docMk/>
            <pc:sldMk cId="1244228239" sldId="492"/>
            <ac:spMk id="20" creationId="{9D3481CC-D273-448F-86FB-1D401AB7585A}"/>
          </ac:spMkLst>
        </pc:spChg>
        <pc:spChg chg="add mod">
          <ac:chgData name="Rachel Ann Lillywhite" userId="b0fe8be1-696a-4457-8be9-cc32cc53ebc9" providerId="ADAL" clId="{B4C363C4-5726-4E7D-8B87-2268A7CD9FFC}" dt="2021-09-06T11:45:06.337" v="3291" actId="1076"/>
          <ac:spMkLst>
            <pc:docMk/>
            <pc:sldMk cId="1244228239" sldId="492"/>
            <ac:spMk id="21" creationId="{CA3318A8-6744-4B34-9DE1-AAB6476E5186}"/>
          </ac:spMkLst>
        </pc:spChg>
        <pc:picChg chg="add del mod">
          <ac:chgData name="Rachel Ann Lillywhite" userId="b0fe8be1-696a-4457-8be9-cc32cc53ebc9" providerId="ADAL" clId="{B4C363C4-5726-4E7D-8B87-2268A7CD9FFC}" dt="2021-09-06T11:15:57.349" v="2727" actId="478"/>
          <ac:picMkLst>
            <pc:docMk/>
            <pc:sldMk cId="1244228239" sldId="492"/>
            <ac:picMk id="12" creationId="{045EA5E2-8EAA-4498-9960-99EDFD9BDCB6}"/>
          </ac:picMkLst>
        </pc:picChg>
        <pc:picChg chg="add del mod">
          <ac:chgData name="Rachel Ann Lillywhite" userId="b0fe8be1-696a-4457-8be9-cc32cc53ebc9" providerId="ADAL" clId="{B4C363C4-5726-4E7D-8B87-2268A7CD9FFC}" dt="2021-09-06T11:15:51.019" v="2725" actId="478"/>
          <ac:picMkLst>
            <pc:docMk/>
            <pc:sldMk cId="1244228239" sldId="492"/>
            <ac:picMk id="15" creationId="{F043E93A-6070-4461-AAD9-8B9F49688740}"/>
          </ac:picMkLst>
        </pc:picChg>
        <pc:picChg chg="add mod">
          <ac:chgData name="Rachel Ann Lillywhite" userId="b0fe8be1-696a-4457-8be9-cc32cc53ebc9" providerId="ADAL" clId="{B4C363C4-5726-4E7D-8B87-2268A7CD9FFC}" dt="2021-09-06T11:29:49.611" v="3122" actId="14100"/>
          <ac:picMkLst>
            <pc:docMk/>
            <pc:sldMk cId="1244228239" sldId="492"/>
            <ac:picMk id="16" creationId="{C906E81B-FC5F-483C-85B7-8F9557BD0A42}"/>
          </ac:picMkLst>
        </pc:picChg>
        <pc:picChg chg="add mod">
          <ac:chgData name="Rachel Ann Lillywhite" userId="b0fe8be1-696a-4457-8be9-cc32cc53ebc9" providerId="ADAL" clId="{B4C363C4-5726-4E7D-8B87-2268A7CD9FFC}" dt="2021-09-06T11:29:44.388" v="3120" actId="14100"/>
          <ac:picMkLst>
            <pc:docMk/>
            <pc:sldMk cId="1244228239" sldId="492"/>
            <ac:picMk id="17" creationId="{A073A24D-6358-4D3D-A26C-9049DF93162A}"/>
          </ac:picMkLst>
        </pc:picChg>
      </pc:sldChg>
      <pc:sldChg chg="addSp delSp modSp new mod ord modAnim">
        <pc:chgData name="Rachel Ann Lillywhite" userId="b0fe8be1-696a-4457-8be9-cc32cc53ebc9" providerId="ADAL" clId="{B4C363C4-5726-4E7D-8B87-2268A7CD9FFC}" dt="2021-09-06T11:56:37.795" v="3512"/>
        <pc:sldMkLst>
          <pc:docMk/>
          <pc:sldMk cId="3807220119" sldId="493"/>
        </pc:sldMkLst>
        <pc:spChg chg="del">
          <ac:chgData name="Rachel Ann Lillywhite" userId="b0fe8be1-696a-4457-8be9-cc32cc53ebc9" providerId="ADAL" clId="{B4C363C4-5726-4E7D-8B87-2268A7CD9FFC}" dt="2021-09-06T11:19:55.039" v="2770" actId="478"/>
          <ac:spMkLst>
            <pc:docMk/>
            <pc:sldMk cId="3807220119" sldId="493"/>
            <ac:spMk id="2" creationId="{4F6F17B2-1EAD-4753-ABA7-215CC2EF2B10}"/>
          </ac:spMkLst>
        </pc:spChg>
        <pc:spChg chg="del">
          <ac:chgData name="Rachel Ann Lillywhite" userId="b0fe8be1-696a-4457-8be9-cc32cc53ebc9" providerId="ADAL" clId="{B4C363C4-5726-4E7D-8B87-2268A7CD9FFC}" dt="2021-09-06T11:19:57.900" v="2771" actId="478"/>
          <ac:spMkLst>
            <pc:docMk/>
            <pc:sldMk cId="3807220119" sldId="493"/>
            <ac:spMk id="3" creationId="{7752D2A9-875C-4A67-815B-9AE7E43234B3}"/>
          </ac:spMkLst>
        </pc:spChg>
        <pc:picChg chg="add mod">
          <ac:chgData name="Rachel Ann Lillywhite" userId="b0fe8be1-696a-4457-8be9-cc32cc53ebc9" providerId="ADAL" clId="{B4C363C4-5726-4E7D-8B87-2268A7CD9FFC}" dt="2021-09-06T11:20:00.626" v="2772" actId="1076"/>
          <ac:picMkLst>
            <pc:docMk/>
            <pc:sldMk cId="3807220119" sldId="493"/>
            <ac:picMk id="4" creationId="{37C1DE31-A14A-4D81-9D9D-F540AE297DF1}"/>
          </ac:picMkLst>
        </pc:picChg>
      </pc:sldChg>
      <pc:sldChg chg="addSp delSp modSp new del mod">
        <pc:chgData name="Rachel Ann Lillywhite" userId="b0fe8be1-696a-4457-8be9-cc32cc53ebc9" providerId="ADAL" clId="{B4C363C4-5726-4E7D-8B87-2268A7CD9FFC}" dt="2021-09-06T11:29:13.009" v="3113" actId="47"/>
        <pc:sldMkLst>
          <pc:docMk/>
          <pc:sldMk cId="2691201861" sldId="494"/>
        </pc:sldMkLst>
        <pc:spChg chg="del">
          <ac:chgData name="Rachel Ann Lillywhite" userId="b0fe8be1-696a-4457-8be9-cc32cc53ebc9" providerId="ADAL" clId="{B4C363C4-5726-4E7D-8B87-2268A7CD9FFC}" dt="2021-09-06T11:21:37.389" v="2777" actId="478"/>
          <ac:spMkLst>
            <pc:docMk/>
            <pc:sldMk cId="2691201861" sldId="494"/>
            <ac:spMk id="2" creationId="{C5BDCB10-37C6-41D7-AF9B-26A4E4E8C87D}"/>
          </ac:spMkLst>
        </pc:spChg>
        <pc:spChg chg="del">
          <ac:chgData name="Rachel Ann Lillywhite" userId="b0fe8be1-696a-4457-8be9-cc32cc53ebc9" providerId="ADAL" clId="{B4C363C4-5726-4E7D-8B87-2268A7CD9FFC}" dt="2021-09-06T11:21:40.050" v="2778" actId="478"/>
          <ac:spMkLst>
            <pc:docMk/>
            <pc:sldMk cId="2691201861" sldId="494"/>
            <ac:spMk id="3" creationId="{96D62E09-58E6-4B6A-82CF-8D46D4D7E467}"/>
          </ac:spMkLst>
        </pc:spChg>
        <pc:picChg chg="add del mod">
          <ac:chgData name="Rachel Ann Lillywhite" userId="b0fe8be1-696a-4457-8be9-cc32cc53ebc9" providerId="ADAL" clId="{B4C363C4-5726-4E7D-8B87-2268A7CD9FFC}" dt="2021-09-06T11:27:43.698" v="3100" actId="21"/>
          <ac:picMkLst>
            <pc:docMk/>
            <pc:sldMk cId="2691201861" sldId="494"/>
            <ac:picMk id="5" creationId="{4C3822F4-5776-41A7-B6DE-F011CCB10AAC}"/>
          </ac:picMkLst>
        </pc:picChg>
        <pc:picChg chg="add mod">
          <ac:chgData name="Rachel Ann Lillywhite" userId="b0fe8be1-696a-4457-8be9-cc32cc53ebc9" providerId="ADAL" clId="{B4C363C4-5726-4E7D-8B87-2268A7CD9FFC}" dt="2021-09-06T11:22:14.489" v="2782" actId="14100"/>
          <ac:picMkLst>
            <pc:docMk/>
            <pc:sldMk cId="2691201861" sldId="494"/>
            <ac:picMk id="7" creationId="{E24C4EB1-A091-49E9-8428-CEA9C88B313E}"/>
          </ac:picMkLst>
        </pc:picChg>
      </pc:sldChg>
      <pc:sldChg chg="addSp delSp modSp add mod delAnim modAnim">
        <pc:chgData name="Rachel Ann Lillywhite" userId="b0fe8be1-696a-4457-8be9-cc32cc53ebc9" providerId="ADAL" clId="{B4C363C4-5726-4E7D-8B87-2268A7CD9FFC}" dt="2021-09-08T12:14:48.385" v="6335" actId="20577"/>
        <pc:sldMkLst>
          <pc:docMk/>
          <pc:sldMk cId="2161700555" sldId="495"/>
        </pc:sldMkLst>
        <pc:spChg chg="mod">
          <ac:chgData name="Rachel Ann Lillywhite" userId="b0fe8be1-696a-4457-8be9-cc32cc53ebc9" providerId="ADAL" clId="{B4C363C4-5726-4E7D-8B87-2268A7CD9FFC}" dt="2021-09-06T11:23:12.652" v="2792" actId="1076"/>
          <ac:spMkLst>
            <pc:docMk/>
            <pc:sldMk cId="2161700555" sldId="495"/>
            <ac:spMk id="6" creationId="{80542CD9-51A9-4277-9BD3-1E6B6C5CBD8B}"/>
          </ac:spMkLst>
        </pc:spChg>
        <pc:spChg chg="add mod">
          <ac:chgData name="Rachel Ann Lillywhite" userId="b0fe8be1-696a-4457-8be9-cc32cc53ebc9" providerId="ADAL" clId="{B4C363C4-5726-4E7D-8B87-2268A7CD9FFC}" dt="2021-09-08T12:14:48.385" v="6335" actId="20577"/>
          <ac:spMkLst>
            <pc:docMk/>
            <pc:sldMk cId="2161700555" sldId="495"/>
            <ac:spMk id="8" creationId="{AC3F063E-A284-42FE-9A61-8626F7C6A013}"/>
          </ac:spMkLst>
        </pc:spChg>
        <pc:spChg chg="add mod">
          <ac:chgData name="Rachel Ann Lillywhite" userId="b0fe8be1-696a-4457-8be9-cc32cc53ebc9" providerId="ADAL" clId="{B4C363C4-5726-4E7D-8B87-2268A7CD9FFC}" dt="2021-09-06T20:32:05.253" v="5771" actId="1076"/>
          <ac:spMkLst>
            <pc:docMk/>
            <pc:sldMk cId="2161700555" sldId="495"/>
            <ac:spMk id="9" creationId="{50896DFC-50DF-4B17-986F-89B66DC5996E}"/>
          </ac:spMkLst>
        </pc:spChg>
        <pc:spChg chg="add del mod">
          <ac:chgData name="Rachel Ann Lillywhite" userId="b0fe8be1-696a-4457-8be9-cc32cc53ebc9" providerId="ADAL" clId="{B4C363C4-5726-4E7D-8B87-2268A7CD9FFC}" dt="2021-09-06T11:25:22.838" v="3017" actId="478"/>
          <ac:spMkLst>
            <pc:docMk/>
            <pc:sldMk cId="2161700555" sldId="495"/>
            <ac:spMk id="10" creationId="{DD6C20F9-59E7-4B67-8213-8A64AFDC639A}"/>
          </ac:spMkLst>
        </pc:spChg>
        <pc:spChg chg="add del mod">
          <ac:chgData name="Rachel Ann Lillywhite" userId="b0fe8be1-696a-4457-8be9-cc32cc53ebc9" providerId="ADAL" clId="{B4C363C4-5726-4E7D-8B87-2268A7CD9FFC}" dt="2021-09-06T11:25:25.829" v="3019" actId="478"/>
          <ac:spMkLst>
            <pc:docMk/>
            <pc:sldMk cId="2161700555" sldId="495"/>
            <ac:spMk id="11" creationId="{E913BE2F-2952-4432-8CA8-FCBEF4F2054C}"/>
          </ac:spMkLst>
        </pc:spChg>
        <pc:spChg chg="add mod">
          <ac:chgData name="Rachel Ann Lillywhite" userId="b0fe8be1-696a-4457-8be9-cc32cc53ebc9" providerId="ADAL" clId="{B4C363C4-5726-4E7D-8B87-2268A7CD9FFC}" dt="2021-09-06T20:31:50.012" v="5767" actId="1076"/>
          <ac:spMkLst>
            <pc:docMk/>
            <pc:sldMk cId="2161700555" sldId="495"/>
            <ac:spMk id="12" creationId="{C6412171-0DE1-47C0-AC6D-96CF215A01E9}"/>
          </ac:spMkLst>
        </pc:spChg>
        <pc:spChg chg="add mod">
          <ac:chgData name="Rachel Ann Lillywhite" userId="b0fe8be1-696a-4457-8be9-cc32cc53ebc9" providerId="ADAL" clId="{B4C363C4-5726-4E7D-8B87-2268A7CD9FFC}" dt="2021-09-06T20:33:00.468" v="5779" actId="164"/>
          <ac:spMkLst>
            <pc:docMk/>
            <pc:sldMk cId="2161700555" sldId="495"/>
            <ac:spMk id="13" creationId="{CBBC8096-A6B5-4FA0-A93F-170DEF7D5E6F}"/>
          </ac:spMkLst>
        </pc:spChg>
        <pc:spChg chg="add mod">
          <ac:chgData name="Rachel Ann Lillywhite" userId="b0fe8be1-696a-4457-8be9-cc32cc53ebc9" providerId="ADAL" clId="{B4C363C4-5726-4E7D-8B87-2268A7CD9FFC}" dt="2021-09-06T20:33:09.398" v="5781" actId="164"/>
          <ac:spMkLst>
            <pc:docMk/>
            <pc:sldMk cId="2161700555" sldId="495"/>
            <ac:spMk id="14" creationId="{B9E2DF4A-9B62-4658-BABC-A72604560183}"/>
          </ac:spMkLst>
        </pc:spChg>
        <pc:spChg chg="add mod">
          <ac:chgData name="Rachel Ann Lillywhite" userId="b0fe8be1-696a-4457-8be9-cc32cc53ebc9" providerId="ADAL" clId="{B4C363C4-5726-4E7D-8B87-2268A7CD9FFC}" dt="2021-09-06T20:33:33.778" v="5785" actId="164"/>
          <ac:spMkLst>
            <pc:docMk/>
            <pc:sldMk cId="2161700555" sldId="495"/>
            <ac:spMk id="17" creationId="{BB99249B-2642-43AC-8809-803ABE52BA85}"/>
          </ac:spMkLst>
        </pc:spChg>
        <pc:spChg chg="del mod">
          <ac:chgData name="Rachel Ann Lillywhite" userId="b0fe8be1-696a-4457-8be9-cc32cc53ebc9" providerId="ADAL" clId="{B4C363C4-5726-4E7D-8B87-2268A7CD9FFC}" dt="2021-09-06T11:22:43.799" v="2787" actId="478"/>
          <ac:spMkLst>
            <pc:docMk/>
            <pc:sldMk cId="2161700555" sldId="495"/>
            <ac:spMk id="21" creationId="{03ED7D19-2AC9-48A1-8FBA-00B545A4F2EE}"/>
          </ac:spMkLst>
        </pc:spChg>
        <pc:spChg chg="del">
          <ac:chgData name="Rachel Ann Lillywhite" userId="b0fe8be1-696a-4457-8be9-cc32cc53ebc9" providerId="ADAL" clId="{B4C363C4-5726-4E7D-8B87-2268A7CD9FFC}" dt="2021-09-06T11:22:38.972" v="2785" actId="478"/>
          <ac:spMkLst>
            <pc:docMk/>
            <pc:sldMk cId="2161700555" sldId="495"/>
            <ac:spMk id="22" creationId="{DD854074-5DF9-4EA8-9599-57111D561671}"/>
          </ac:spMkLst>
        </pc:spChg>
        <pc:spChg chg="add mod">
          <ac:chgData name="Rachel Ann Lillywhite" userId="b0fe8be1-696a-4457-8be9-cc32cc53ebc9" providerId="ADAL" clId="{B4C363C4-5726-4E7D-8B87-2268A7CD9FFC}" dt="2021-09-06T20:33:05.130" v="5780" actId="164"/>
          <ac:spMkLst>
            <pc:docMk/>
            <pc:sldMk cId="2161700555" sldId="495"/>
            <ac:spMk id="24" creationId="{84CDA081-9D50-4F1C-989F-D24E518197D4}"/>
          </ac:spMkLst>
        </pc:spChg>
        <pc:grpChg chg="add mod">
          <ac:chgData name="Rachel Ann Lillywhite" userId="b0fe8be1-696a-4457-8be9-cc32cc53ebc9" providerId="ADAL" clId="{B4C363C4-5726-4E7D-8B87-2268A7CD9FFC}" dt="2021-09-06T20:33:00.468" v="5779" actId="164"/>
          <ac:grpSpMkLst>
            <pc:docMk/>
            <pc:sldMk cId="2161700555" sldId="495"/>
            <ac:grpSpMk id="2" creationId="{4D419AC3-B5A3-4309-95A8-2A7A772719D1}"/>
          </ac:grpSpMkLst>
        </pc:grpChg>
        <pc:grpChg chg="add mod">
          <ac:chgData name="Rachel Ann Lillywhite" userId="b0fe8be1-696a-4457-8be9-cc32cc53ebc9" providerId="ADAL" clId="{B4C363C4-5726-4E7D-8B87-2268A7CD9FFC}" dt="2021-09-06T20:33:05.130" v="5780" actId="164"/>
          <ac:grpSpMkLst>
            <pc:docMk/>
            <pc:sldMk cId="2161700555" sldId="495"/>
            <ac:grpSpMk id="4" creationId="{F7A72DA6-AF34-43DC-BB4F-3748F9DD8647}"/>
          </ac:grpSpMkLst>
        </pc:grpChg>
        <pc:grpChg chg="add mod">
          <ac:chgData name="Rachel Ann Lillywhite" userId="b0fe8be1-696a-4457-8be9-cc32cc53ebc9" providerId="ADAL" clId="{B4C363C4-5726-4E7D-8B87-2268A7CD9FFC}" dt="2021-09-06T20:33:09.398" v="5781" actId="164"/>
          <ac:grpSpMkLst>
            <pc:docMk/>
            <pc:sldMk cId="2161700555" sldId="495"/>
            <ac:grpSpMk id="10" creationId="{2CEEC8D3-92A4-4294-801A-617A98986813}"/>
          </ac:grpSpMkLst>
        </pc:grpChg>
        <pc:grpChg chg="add mod">
          <ac:chgData name="Rachel Ann Lillywhite" userId="b0fe8be1-696a-4457-8be9-cc32cc53ebc9" providerId="ADAL" clId="{B4C363C4-5726-4E7D-8B87-2268A7CD9FFC}" dt="2021-09-06T20:33:33.778" v="5785" actId="164"/>
          <ac:grpSpMkLst>
            <pc:docMk/>
            <pc:sldMk cId="2161700555" sldId="495"/>
            <ac:grpSpMk id="11" creationId="{075640F0-D401-423C-9BD6-60DEDEC0CE24}"/>
          </ac:grpSpMkLst>
        </pc:grpChg>
        <pc:picChg chg="add mod">
          <ac:chgData name="Rachel Ann Lillywhite" userId="b0fe8be1-696a-4457-8be9-cc32cc53ebc9" providerId="ADAL" clId="{B4C363C4-5726-4E7D-8B87-2268A7CD9FFC}" dt="2021-09-06T20:33:00.468" v="5779" actId="164"/>
          <ac:picMkLst>
            <pc:docMk/>
            <pc:sldMk cId="2161700555" sldId="495"/>
            <ac:picMk id="3" creationId="{BE80A1C7-B39E-4764-86C0-33B6F303B831}"/>
          </ac:picMkLst>
        </pc:picChg>
        <pc:picChg chg="add mod">
          <ac:chgData name="Rachel Ann Lillywhite" userId="b0fe8be1-696a-4457-8be9-cc32cc53ebc9" providerId="ADAL" clId="{B4C363C4-5726-4E7D-8B87-2268A7CD9FFC}" dt="2021-09-06T20:33:09.398" v="5781" actId="164"/>
          <ac:picMkLst>
            <pc:docMk/>
            <pc:sldMk cId="2161700555" sldId="495"/>
            <ac:picMk id="5" creationId="{9ECD521B-FFFF-4D22-93AE-5D5CDB6661B5}"/>
          </ac:picMkLst>
        </pc:picChg>
        <pc:picChg chg="add mod">
          <ac:chgData name="Rachel Ann Lillywhite" userId="b0fe8be1-696a-4457-8be9-cc32cc53ebc9" providerId="ADAL" clId="{B4C363C4-5726-4E7D-8B87-2268A7CD9FFC}" dt="2021-09-06T20:33:33.778" v="5785" actId="164"/>
          <ac:picMkLst>
            <pc:docMk/>
            <pc:sldMk cId="2161700555" sldId="495"/>
            <ac:picMk id="16" creationId="{A2DFDDED-57E5-469A-A4E7-BCCDA605C418}"/>
          </ac:picMkLst>
        </pc:picChg>
        <pc:picChg chg="add del mod">
          <ac:chgData name="Rachel Ann Lillywhite" userId="b0fe8be1-696a-4457-8be9-cc32cc53ebc9" providerId="ADAL" clId="{B4C363C4-5726-4E7D-8B87-2268A7CD9FFC}" dt="2021-09-06T11:28:17.882" v="3102" actId="478"/>
          <ac:picMkLst>
            <pc:docMk/>
            <pc:sldMk cId="2161700555" sldId="495"/>
            <ac:picMk id="18" creationId="{25487F26-636A-4EFE-929B-4D3FDB9ED20C}"/>
          </ac:picMkLst>
        </pc:picChg>
        <pc:picChg chg="add mod">
          <ac:chgData name="Rachel Ann Lillywhite" userId="b0fe8be1-696a-4457-8be9-cc32cc53ebc9" providerId="ADAL" clId="{B4C363C4-5726-4E7D-8B87-2268A7CD9FFC}" dt="2021-09-06T20:33:27.285" v="5783" actId="1076"/>
          <ac:picMkLst>
            <pc:docMk/>
            <pc:sldMk cId="2161700555" sldId="495"/>
            <ac:picMk id="20" creationId="{ADFAE05B-28AB-4A24-9CD9-236D32921268}"/>
          </ac:picMkLst>
        </pc:picChg>
        <pc:picChg chg="add mod">
          <ac:chgData name="Rachel Ann Lillywhite" userId="b0fe8be1-696a-4457-8be9-cc32cc53ebc9" providerId="ADAL" clId="{B4C363C4-5726-4E7D-8B87-2268A7CD9FFC}" dt="2021-09-06T20:33:31.235" v="5784" actId="1076"/>
          <ac:picMkLst>
            <pc:docMk/>
            <pc:sldMk cId="2161700555" sldId="495"/>
            <ac:picMk id="23" creationId="{A7FDC62C-2D81-44B0-9065-846BB1316EA7}"/>
          </ac:picMkLst>
        </pc:picChg>
        <pc:picChg chg="add mod">
          <ac:chgData name="Rachel Ann Lillywhite" userId="b0fe8be1-696a-4457-8be9-cc32cc53ebc9" providerId="ADAL" clId="{B4C363C4-5726-4E7D-8B87-2268A7CD9FFC}" dt="2021-09-06T20:33:05.130" v="5780" actId="164"/>
          <ac:picMkLst>
            <pc:docMk/>
            <pc:sldMk cId="2161700555" sldId="495"/>
            <ac:picMk id="26" creationId="{9DB87DF0-8835-4D6D-A34B-1245597316E6}"/>
          </ac:picMkLst>
        </pc:picChg>
      </pc:sldChg>
      <pc:sldChg chg="addSp delSp modSp new mod">
        <pc:chgData name="Rachel Ann Lillywhite" userId="b0fe8be1-696a-4457-8be9-cc32cc53ebc9" providerId="ADAL" clId="{B4C363C4-5726-4E7D-8B87-2268A7CD9FFC}" dt="2021-09-06T20:19:26.051" v="5536" actId="1076"/>
        <pc:sldMkLst>
          <pc:docMk/>
          <pc:sldMk cId="2158628307" sldId="496"/>
        </pc:sldMkLst>
        <pc:spChg chg="del">
          <ac:chgData name="Rachel Ann Lillywhite" userId="b0fe8be1-696a-4457-8be9-cc32cc53ebc9" providerId="ADAL" clId="{B4C363C4-5726-4E7D-8B87-2268A7CD9FFC}" dt="2021-09-06T11:31:52.217" v="3161" actId="478"/>
          <ac:spMkLst>
            <pc:docMk/>
            <pc:sldMk cId="2158628307" sldId="496"/>
            <ac:spMk id="2" creationId="{675F9BA5-2531-46F7-9521-9BD3AD8DE8E0}"/>
          </ac:spMkLst>
        </pc:spChg>
        <pc:spChg chg="del">
          <ac:chgData name="Rachel Ann Lillywhite" userId="b0fe8be1-696a-4457-8be9-cc32cc53ebc9" providerId="ADAL" clId="{B4C363C4-5726-4E7D-8B87-2268A7CD9FFC}" dt="2021-09-06T11:31:48.211" v="3158" actId="478"/>
          <ac:spMkLst>
            <pc:docMk/>
            <pc:sldMk cId="2158628307" sldId="496"/>
            <ac:spMk id="3" creationId="{6D9914CC-BF11-4E72-8F1C-00FAC17AAE5A}"/>
          </ac:spMkLst>
        </pc:spChg>
        <pc:spChg chg="add del mod">
          <ac:chgData name="Rachel Ann Lillywhite" userId="b0fe8be1-696a-4457-8be9-cc32cc53ebc9" providerId="ADAL" clId="{B4C363C4-5726-4E7D-8B87-2268A7CD9FFC}" dt="2021-09-06T11:31:48.215" v="3160"/>
          <ac:spMkLst>
            <pc:docMk/>
            <pc:sldMk cId="2158628307" sldId="496"/>
            <ac:spMk id="5" creationId="{6AC11258-488D-428A-A443-6357584900B8}"/>
          </ac:spMkLst>
        </pc:spChg>
        <pc:spChg chg="add del mod">
          <ac:chgData name="Rachel Ann Lillywhite" userId="b0fe8be1-696a-4457-8be9-cc32cc53ebc9" providerId="ADAL" clId="{B4C363C4-5726-4E7D-8B87-2268A7CD9FFC}" dt="2021-09-06T11:32:13.086" v="3164" actId="478"/>
          <ac:spMkLst>
            <pc:docMk/>
            <pc:sldMk cId="2158628307" sldId="496"/>
            <ac:spMk id="7" creationId="{8235003D-798D-47DA-B005-84C5C1B7EEC4}"/>
          </ac:spMkLst>
        </pc:spChg>
        <pc:spChg chg="add del mod">
          <ac:chgData name="Rachel Ann Lillywhite" userId="b0fe8be1-696a-4457-8be9-cc32cc53ebc9" providerId="ADAL" clId="{B4C363C4-5726-4E7D-8B87-2268A7CD9FFC}" dt="2021-09-06T11:42:31.461" v="3238" actId="21"/>
          <ac:spMkLst>
            <pc:docMk/>
            <pc:sldMk cId="2158628307" sldId="496"/>
            <ac:spMk id="9" creationId="{7024E9CA-D261-44A5-94B5-4880E0913A07}"/>
          </ac:spMkLst>
        </pc:spChg>
        <pc:spChg chg="add del mod">
          <ac:chgData name="Rachel Ann Lillywhite" userId="b0fe8be1-696a-4457-8be9-cc32cc53ebc9" providerId="ADAL" clId="{B4C363C4-5726-4E7D-8B87-2268A7CD9FFC}" dt="2021-09-06T11:42:31.461" v="3238" actId="21"/>
          <ac:spMkLst>
            <pc:docMk/>
            <pc:sldMk cId="2158628307" sldId="496"/>
            <ac:spMk id="10" creationId="{3474380E-9126-4537-B3D5-DCEB8BA079F1}"/>
          </ac:spMkLst>
        </pc:spChg>
        <pc:spChg chg="add mod ord">
          <ac:chgData name="Rachel Ann Lillywhite" userId="b0fe8be1-696a-4457-8be9-cc32cc53ebc9" providerId="ADAL" clId="{B4C363C4-5726-4E7D-8B87-2268A7CD9FFC}" dt="2021-09-06T20:18:00.720" v="5490" actId="167"/>
          <ac:spMkLst>
            <pc:docMk/>
            <pc:sldMk cId="2158628307" sldId="496"/>
            <ac:spMk id="11" creationId="{D09E93C6-EC22-4367-9124-FECB81703257}"/>
          </ac:spMkLst>
        </pc:spChg>
        <pc:spChg chg="add mod">
          <ac:chgData name="Rachel Ann Lillywhite" userId="b0fe8be1-696a-4457-8be9-cc32cc53ebc9" providerId="ADAL" clId="{B4C363C4-5726-4E7D-8B87-2268A7CD9FFC}" dt="2021-09-06T20:18:31.927" v="5522" actId="1076"/>
          <ac:spMkLst>
            <pc:docMk/>
            <pc:sldMk cId="2158628307" sldId="496"/>
            <ac:spMk id="26" creationId="{18D14527-A33F-4A0D-B985-A1B81714EB6C}"/>
          </ac:spMkLst>
        </pc:spChg>
        <pc:picChg chg="add mod">
          <ac:chgData name="Rachel Ann Lillywhite" userId="b0fe8be1-696a-4457-8be9-cc32cc53ebc9" providerId="ADAL" clId="{B4C363C4-5726-4E7D-8B87-2268A7CD9FFC}" dt="2021-09-06T20:19:26.051" v="5536" actId="1076"/>
          <ac:picMkLst>
            <pc:docMk/>
            <pc:sldMk cId="2158628307" sldId="496"/>
            <ac:picMk id="12" creationId="{7C361353-FC4D-4119-AFE9-CED2EEB6A425}"/>
          </ac:picMkLst>
        </pc:picChg>
        <pc:picChg chg="add mod">
          <ac:chgData name="Rachel Ann Lillywhite" userId="b0fe8be1-696a-4457-8be9-cc32cc53ebc9" providerId="ADAL" clId="{B4C363C4-5726-4E7D-8B87-2268A7CD9FFC}" dt="2021-09-06T20:19:26.051" v="5536" actId="1076"/>
          <ac:picMkLst>
            <pc:docMk/>
            <pc:sldMk cId="2158628307" sldId="496"/>
            <ac:picMk id="14" creationId="{733FB55E-593D-4968-B454-77545343E0F8}"/>
          </ac:picMkLst>
        </pc:picChg>
        <pc:picChg chg="add mod">
          <ac:chgData name="Rachel Ann Lillywhite" userId="b0fe8be1-696a-4457-8be9-cc32cc53ebc9" providerId="ADAL" clId="{B4C363C4-5726-4E7D-8B87-2268A7CD9FFC}" dt="2021-09-06T20:19:26.051" v="5536" actId="1076"/>
          <ac:picMkLst>
            <pc:docMk/>
            <pc:sldMk cId="2158628307" sldId="496"/>
            <ac:picMk id="15" creationId="{CC524825-7B0E-4257-BC8F-7D3B6AEBBF4C}"/>
          </ac:picMkLst>
        </pc:picChg>
        <pc:picChg chg="add mod">
          <ac:chgData name="Rachel Ann Lillywhite" userId="b0fe8be1-696a-4457-8be9-cc32cc53ebc9" providerId="ADAL" clId="{B4C363C4-5726-4E7D-8B87-2268A7CD9FFC}" dt="2021-09-06T20:19:26.051" v="5536" actId="1076"/>
          <ac:picMkLst>
            <pc:docMk/>
            <pc:sldMk cId="2158628307" sldId="496"/>
            <ac:picMk id="17" creationId="{05A3902B-6C7D-4C73-B1D6-0A6B20ADA130}"/>
          </ac:picMkLst>
        </pc:picChg>
        <pc:picChg chg="add mod">
          <ac:chgData name="Rachel Ann Lillywhite" userId="b0fe8be1-696a-4457-8be9-cc32cc53ebc9" providerId="ADAL" clId="{B4C363C4-5726-4E7D-8B87-2268A7CD9FFC}" dt="2021-09-06T20:19:06.692" v="5531" actId="1076"/>
          <ac:picMkLst>
            <pc:docMk/>
            <pc:sldMk cId="2158628307" sldId="496"/>
            <ac:picMk id="19" creationId="{E347A83A-12FE-4869-B813-175F7801BB19}"/>
          </ac:picMkLst>
        </pc:picChg>
        <pc:picChg chg="add mod">
          <ac:chgData name="Rachel Ann Lillywhite" userId="b0fe8be1-696a-4457-8be9-cc32cc53ebc9" providerId="ADAL" clId="{B4C363C4-5726-4E7D-8B87-2268A7CD9FFC}" dt="2021-09-06T20:19:06.692" v="5531" actId="1076"/>
          <ac:picMkLst>
            <pc:docMk/>
            <pc:sldMk cId="2158628307" sldId="496"/>
            <ac:picMk id="21" creationId="{391573B7-510A-44C4-9779-325601C38BE0}"/>
          </ac:picMkLst>
        </pc:picChg>
        <pc:picChg chg="add mod">
          <ac:chgData name="Rachel Ann Lillywhite" userId="b0fe8be1-696a-4457-8be9-cc32cc53ebc9" providerId="ADAL" clId="{B4C363C4-5726-4E7D-8B87-2268A7CD9FFC}" dt="2021-09-06T20:19:06.692" v="5531" actId="1076"/>
          <ac:picMkLst>
            <pc:docMk/>
            <pc:sldMk cId="2158628307" sldId="496"/>
            <ac:picMk id="23" creationId="{829C35A9-FCFB-4D15-A6D8-A7C5ED0E94A6}"/>
          </ac:picMkLst>
        </pc:picChg>
        <pc:picChg chg="add mod">
          <ac:chgData name="Rachel Ann Lillywhite" userId="b0fe8be1-696a-4457-8be9-cc32cc53ebc9" providerId="ADAL" clId="{B4C363C4-5726-4E7D-8B87-2268A7CD9FFC}" dt="2021-09-06T20:19:06.692" v="5531" actId="1076"/>
          <ac:picMkLst>
            <pc:docMk/>
            <pc:sldMk cId="2158628307" sldId="496"/>
            <ac:picMk id="25" creationId="{A17D7BE2-2DAC-4F43-ADE3-DCFD26731130}"/>
          </ac:picMkLst>
        </pc:picChg>
      </pc:sldChg>
      <pc:sldChg chg="addSp delSp modSp add mod">
        <pc:chgData name="Rachel Ann Lillywhite" userId="b0fe8be1-696a-4457-8be9-cc32cc53ebc9" providerId="ADAL" clId="{B4C363C4-5726-4E7D-8B87-2268A7CD9FFC}" dt="2021-09-08T12:10:14.273" v="6334" actId="27636"/>
        <pc:sldMkLst>
          <pc:docMk/>
          <pc:sldMk cId="602286233" sldId="497"/>
        </pc:sldMkLst>
        <pc:spChg chg="mod">
          <ac:chgData name="Rachel Ann Lillywhite" userId="b0fe8be1-696a-4457-8be9-cc32cc53ebc9" providerId="ADAL" clId="{B4C363C4-5726-4E7D-8B87-2268A7CD9FFC}" dt="2021-09-06T20:15:38.941" v="5456" actId="2711"/>
          <ac:spMkLst>
            <pc:docMk/>
            <pc:sldMk cId="602286233" sldId="497"/>
            <ac:spMk id="4" creationId="{D7467DCF-0F6D-4644-AC3D-A4464A1ABFC3}"/>
          </ac:spMkLst>
        </pc:spChg>
        <pc:spChg chg="mod">
          <ac:chgData name="Rachel Ann Lillywhite" userId="b0fe8be1-696a-4457-8be9-cc32cc53ebc9" providerId="ADAL" clId="{B4C363C4-5726-4E7D-8B87-2268A7CD9FFC}" dt="2021-09-06T20:15:38.941" v="5456" actId="2711"/>
          <ac:spMkLst>
            <pc:docMk/>
            <pc:sldMk cId="602286233" sldId="497"/>
            <ac:spMk id="5" creationId="{A94F9532-3985-40B5-AB6F-5124968445EC}"/>
          </ac:spMkLst>
        </pc:spChg>
        <pc:spChg chg="mod">
          <ac:chgData name="Rachel Ann Lillywhite" userId="b0fe8be1-696a-4457-8be9-cc32cc53ebc9" providerId="ADAL" clId="{B4C363C4-5726-4E7D-8B87-2268A7CD9FFC}" dt="2021-09-06T20:15:38.941" v="5456" actId="2711"/>
          <ac:spMkLst>
            <pc:docMk/>
            <pc:sldMk cId="602286233" sldId="497"/>
            <ac:spMk id="6" creationId="{3819A0D7-4AAD-4CC8-82E5-080C5A780A46}"/>
          </ac:spMkLst>
        </pc:spChg>
        <pc:spChg chg="add mod">
          <ac:chgData name="Rachel Ann Lillywhite" userId="b0fe8be1-696a-4457-8be9-cc32cc53ebc9" providerId="ADAL" clId="{B4C363C4-5726-4E7D-8B87-2268A7CD9FFC}" dt="2021-09-08T12:09:18.524" v="6318" actId="207"/>
          <ac:spMkLst>
            <pc:docMk/>
            <pc:sldMk cId="602286233" sldId="497"/>
            <ac:spMk id="7" creationId="{9273E838-8FAA-4579-A302-980E33C7868D}"/>
          </ac:spMkLst>
        </pc:spChg>
        <pc:spChg chg="mod">
          <ac:chgData name="Rachel Ann Lillywhite" userId="b0fe8be1-696a-4457-8be9-cc32cc53ebc9" providerId="ADAL" clId="{B4C363C4-5726-4E7D-8B87-2268A7CD9FFC}" dt="2021-09-06T20:15:38.941" v="5456" actId="2711"/>
          <ac:spMkLst>
            <pc:docMk/>
            <pc:sldMk cId="602286233" sldId="497"/>
            <ac:spMk id="8" creationId="{74F55181-A18C-4E77-A925-EDF87C770521}"/>
          </ac:spMkLst>
        </pc:spChg>
        <pc:spChg chg="add del mod">
          <ac:chgData name="Rachel Ann Lillywhite" userId="b0fe8be1-696a-4457-8be9-cc32cc53ebc9" providerId="ADAL" clId="{B4C363C4-5726-4E7D-8B87-2268A7CD9FFC}" dt="2021-09-06T20:16:50.415" v="5469" actId="478"/>
          <ac:spMkLst>
            <pc:docMk/>
            <pc:sldMk cId="602286233" sldId="497"/>
            <ac:spMk id="9" creationId="{4C8E7FD5-20B2-4254-8C1C-603285ACF145}"/>
          </ac:spMkLst>
        </pc:spChg>
        <pc:spChg chg="mod">
          <ac:chgData name="Rachel Ann Lillywhite" userId="b0fe8be1-696a-4457-8be9-cc32cc53ebc9" providerId="ADAL" clId="{B4C363C4-5726-4E7D-8B87-2268A7CD9FFC}" dt="2021-09-08T12:10:14.273" v="6334" actId="27636"/>
          <ac:spMkLst>
            <pc:docMk/>
            <pc:sldMk cId="602286233" sldId="497"/>
            <ac:spMk id="10" creationId="{30E3751E-DA4B-4616-B0FE-0551FAFA6E81}"/>
          </ac:spMkLst>
        </pc:spChg>
        <pc:spChg chg="add del mod">
          <ac:chgData name="Rachel Ann Lillywhite" userId="b0fe8be1-696a-4457-8be9-cc32cc53ebc9" providerId="ADAL" clId="{B4C363C4-5726-4E7D-8B87-2268A7CD9FFC}" dt="2021-09-08T12:08:52.647" v="6315" actId="478"/>
          <ac:spMkLst>
            <pc:docMk/>
            <pc:sldMk cId="602286233" sldId="497"/>
            <ac:spMk id="11" creationId="{3389084C-16DE-4AD6-9B1D-C939C52C039A}"/>
          </ac:spMkLst>
        </pc:spChg>
        <pc:picChg chg="add mod">
          <ac:chgData name="Rachel Ann Lillywhite" userId="b0fe8be1-696a-4457-8be9-cc32cc53ebc9" providerId="ADAL" clId="{B4C363C4-5726-4E7D-8B87-2268A7CD9FFC}" dt="2021-09-08T12:09:42.859" v="6329" actId="1076"/>
          <ac:picMkLst>
            <pc:docMk/>
            <pc:sldMk cId="602286233" sldId="497"/>
            <ac:picMk id="3" creationId="{6E602112-EFB6-41EE-83DD-ECAE18896548}"/>
          </ac:picMkLst>
        </pc:picChg>
        <pc:picChg chg="add mod">
          <ac:chgData name="Rachel Ann Lillywhite" userId="b0fe8be1-696a-4457-8be9-cc32cc53ebc9" providerId="ADAL" clId="{B4C363C4-5726-4E7D-8B87-2268A7CD9FFC}" dt="2021-09-08T12:09:44.935" v="6330" actId="1076"/>
          <ac:picMkLst>
            <pc:docMk/>
            <pc:sldMk cId="602286233" sldId="497"/>
            <ac:picMk id="12" creationId="{C12DDEA0-F0C3-4BD3-B573-FAA75A536031}"/>
          </ac:picMkLst>
        </pc:picChg>
        <pc:picChg chg="add mod">
          <ac:chgData name="Rachel Ann Lillywhite" userId="b0fe8be1-696a-4457-8be9-cc32cc53ebc9" providerId="ADAL" clId="{B4C363C4-5726-4E7D-8B87-2268A7CD9FFC}" dt="2021-09-08T12:09:49.321" v="6332" actId="1076"/>
          <ac:picMkLst>
            <pc:docMk/>
            <pc:sldMk cId="602286233" sldId="497"/>
            <ac:picMk id="14" creationId="{E4B9FF34-9FFD-4ADA-89F5-644E6849C55F}"/>
          </ac:picMkLst>
        </pc:picChg>
        <pc:picChg chg="add mod">
          <ac:chgData name="Rachel Ann Lillywhite" userId="b0fe8be1-696a-4457-8be9-cc32cc53ebc9" providerId="ADAL" clId="{B4C363C4-5726-4E7D-8B87-2268A7CD9FFC}" dt="2021-09-08T12:09:47.632" v="6331" actId="14100"/>
          <ac:picMkLst>
            <pc:docMk/>
            <pc:sldMk cId="602286233" sldId="497"/>
            <ac:picMk id="16" creationId="{B2CFE59F-6EA0-42E1-A8AA-F0B57776BAC5}"/>
          </ac:picMkLst>
        </pc:picChg>
      </pc:sldChg>
      <pc:sldChg chg="addSp delSp modSp new del mod">
        <pc:chgData name="Rachel Ann Lillywhite" userId="b0fe8be1-696a-4457-8be9-cc32cc53ebc9" providerId="ADAL" clId="{B4C363C4-5726-4E7D-8B87-2268A7CD9FFC}" dt="2021-09-07T13:11:56.764" v="5897" actId="47"/>
        <pc:sldMkLst>
          <pc:docMk/>
          <pc:sldMk cId="947234769" sldId="498"/>
        </pc:sldMkLst>
        <pc:spChg chg="del">
          <ac:chgData name="Rachel Ann Lillywhite" userId="b0fe8be1-696a-4457-8be9-cc32cc53ebc9" providerId="ADAL" clId="{B4C363C4-5726-4E7D-8B87-2268A7CD9FFC}" dt="2021-09-06T11:46:28.660" v="3293" actId="478"/>
          <ac:spMkLst>
            <pc:docMk/>
            <pc:sldMk cId="947234769" sldId="498"/>
            <ac:spMk id="2" creationId="{F262D3E0-303E-467B-94AF-143B5BD9D2E6}"/>
          </ac:spMkLst>
        </pc:spChg>
        <pc:spChg chg="del">
          <ac:chgData name="Rachel Ann Lillywhite" userId="b0fe8be1-696a-4457-8be9-cc32cc53ebc9" providerId="ADAL" clId="{B4C363C4-5726-4E7D-8B87-2268A7CD9FFC}" dt="2021-09-06T11:46:31.550" v="3294" actId="478"/>
          <ac:spMkLst>
            <pc:docMk/>
            <pc:sldMk cId="947234769" sldId="498"/>
            <ac:spMk id="3" creationId="{2A53183A-9DB9-42CD-8584-C67BB5C1207D}"/>
          </ac:spMkLst>
        </pc:spChg>
        <pc:spChg chg="add mod">
          <ac:chgData name="Rachel Ann Lillywhite" userId="b0fe8be1-696a-4457-8be9-cc32cc53ebc9" providerId="ADAL" clId="{B4C363C4-5726-4E7D-8B87-2268A7CD9FFC}" dt="2021-09-06T11:46:32.287" v="3295"/>
          <ac:spMkLst>
            <pc:docMk/>
            <pc:sldMk cId="947234769" sldId="498"/>
            <ac:spMk id="5" creationId="{9CDB32D2-54CF-43B7-9320-A206B163226E}"/>
          </ac:spMkLst>
        </pc:spChg>
        <pc:spChg chg="add mod">
          <ac:chgData name="Rachel Ann Lillywhite" userId="b0fe8be1-696a-4457-8be9-cc32cc53ebc9" providerId="ADAL" clId="{B4C363C4-5726-4E7D-8B87-2268A7CD9FFC}" dt="2021-09-07T13:07:26.380" v="5896" actId="20577"/>
          <ac:spMkLst>
            <pc:docMk/>
            <pc:sldMk cId="947234769" sldId="498"/>
            <ac:spMk id="6" creationId="{6B803E63-0509-4591-A67B-6D005C953019}"/>
          </ac:spMkLst>
        </pc:spChg>
        <pc:spChg chg="add mod">
          <ac:chgData name="Rachel Ann Lillywhite" userId="b0fe8be1-696a-4457-8be9-cc32cc53ebc9" providerId="ADAL" clId="{B4C363C4-5726-4E7D-8B87-2268A7CD9FFC}" dt="2021-09-06T11:46:32.287" v="3295"/>
          <ac:spMkLst>
            <pc:docMk/>
            <pc:sldMk cId="947234769" sldId="498"/>
            <ac:spMk id="7" creationId="{00DAAE40-5258-4FFB-9A86-58F1B2A67B9A}"/>
          </ac:spMkLst>
        </pc:spChg>
        <pc:spChg chg="add mod">
          <ac:chgData name="Rachel Ann Lillywhite" userId="b0fe8be1-696a-4457-8be9-cc32cc53ebc9" providerId="ADAL" clId="{B4C363C4-5726-4E7D-8B87-2268A7CD9FFC}" dt="2021-09-06T11:46:32.287" v="3295"/>
          <ac:spMkLst>
            <pc:docMk/>
            <pc:sldMk cId="947234769" sldId="498"/>
            <ac:spMk id="9" creationId="{011DEE76-1EFB-495A-A337-7A961B413E38}"/>
          </ac:spMkLst>
        </pc:spChg>
        <pc:picChg chg="add mod">
          <ac:chgData name="Rachel Ann Lillywhite" userId="b0fe8be1-696a-4457-8be9-cc32cc53ebc9" providerId="ADAL" clId="{B4C363C4-5726-4E7D-8B87-2268A7CD9FFC}" dt="2021-09-06T11:46:32.287" v="3295"/>
          <ac:picMkLst>
            <pc:docMk/>
            <pc:sldMk cId="947234769" sldId="498"/>
            <ac:picMk id="4" creationId="{54456D8A-5866-45B8-86A8-CEAEDBF93ADB}"/>
          </ac:picMkLst>
        </pc:picChg>
        <pc:picChg chg="add mod">
          <ac:chgData name="Rachel Ann Lillywhite" userId="b0fe8be1-696a-4457-8be9-cc32cc53ebc9" providerId="ADAL" clId="{B4C363C4-5726-4E7D-8B87-2268A7CD9FFC}" dt="2021-09-06T11:46:32.287" v="3295"/>
          <ac:picMkLst>
            <pc:docMk/>
            <pc:sldMk cId="947234769" sldId="498"/>
            <ac:picMk id="8" creationId="{592573C1-6B1F-45F4-A0C1-E0529511C4D6}"/>
          </ac:picMkLst>
        </pc:picChg>
      </pc:sldChg>
      <pc:sldChg chg="addSp delSp modSp add mod">
        <pc:chgData name="Rachel Ann Lillywhite" userId="b0fe8be1-696a-4457-8be9-cc32cc53ebc9" providerId="ADAL" clId="{B4C363C4-5726-4E7D-8B87-2268A7CD9FFC}" dt="2021-09-07T14:01:52.143" v="6118" actId="14100"/>
        <pc:sldMkLst>
          <pc:docMk/>
          <pc:sldMk cId="3954515940" sldId="498"/>
        </pc:sldMkLst>
        <pc:spChg chg="mod">
          <ac:chgData name="Rachel Ann Lillywhite" userId="b0fe8be1-696a-4457-8be9-cc32cc53ebc9" providerId="ADAL" clId="{B4C363C4-5726-4E7D-8B87-2268A7CD9FFC}" dt="2021-09-07T14:01:52.143" v="6118" actId="14100"/>
          <ac:spMkLst>
            <pc:docMk/>
            <pc:sldMk cId="3954515940" sldId="498"/>
            <ac:spMk id="5" creationId="{97FE5BA9-0A6E-436D-AA4D-4A62C69BC372}"/>
          </ac:spMkLst>
        </pc:spChg>
        <pc:spChg chg="del mod">
          <ac:chgData name="Rachel Ann Lillywhite" userId="b0fe8be1-696a-4457-8be9-cc32cc53ebc9" providerId="ADAL" clId="{B4C363C4-5726-4E7D-8B87-2268A7CD9FFC}" dt="2021-09-07T13:53:25.801" v="5926" actId="478"/>
          <ac:spMkLst>
            <pc:docMk/>
            <pc:sldMk cId="3954515940" sldId="498"/>
            <ac:spMk id="7" creationId="{DE2A3A0F-9023-42BC-B1F6-53503397FDF9}"/>
          </ac:spMkLst>
        </pc:spChg>
        <pc:spChg chg="del">
          <ac:chgData name="Rachel Ann Lillywhite" userId="b0fe8be1-696a-4457-8be9-cc32cc53ebc9" providerId="ADAL" clId="{B4C363C4-5726-4E7D-8B87-2268A7CD9FFC}" dt="2021-09-07T13:53:04.256" v="5921" actId="478"/>
          <ac:spMkLst>
            <pc:docMk/>
            <pc:sldMk cId="3954515940" sldId="498"/>
            <ac:spMk id="9" creationId="{A536D911-1F17-486B-B970-95662741F34A}"/>
          </ac:spMkLst>
        </pc:spChg>
        <pc:spChg chg="del">
          <ac:chgData name="Rachel Ann Lillywhite" userId="b0fe8be1-696a-4457-8be9-cc32cc53ebc9" providerId="ADAL" clId="{B4C363C4-5726-4E7D-8B87-2268A7CD9FFC}" dt="2021-09-07T13:53:08.372" v="5922" actId="478"/>
          <ac:spMkLst>
            <pc:docMk/>
            <pc:sldMk cId="3954515940" sldId="498"/>
            <ac:spMk id="10" creationId="{5A4E947C-9D51-46B6-9CE1-67D70D74A604}"/>
          </ac:spMkLst>
        </pc:spChg>
        <pc:spChg chg="del">
          <ac:chgData name="Rachel Ann Lillywhite" userId="b0fe8be1-696a-4457-8be9-cc32cc53ebc9" providerId="ADAL" clId="{B4C363C4-5726-4E7D-8B87-2268A7CD9FFC}" dt="2021-09-07T13:53:08.372" v="5922" actId="478"/>
          <ac:spMkLst>
            <pc:docMk/>
            <pc:sldMk cId="3954515940" sldId="498"/>
            <ac:spMk id="11" creationId="{1E249E40-6F0B-4C70-A9A8-063C7D9B30EF}"/>
          </ac:spMkLst>
        </pc:spChg>
        <pc:spChg chg="del">
          <ac:chgData name="Rachel Ann Lillywhite" userId="b0fe8be1-696a-4457-8be9-cc32cc53ebc9" providerId="ADAL" clId="{B4C363C4-5726-4E7D-8B87-2268A7CD9FFC}" dt="2021-09-07T13:53:04.256" v="5921" actId="478"/>
          <ac:spMkLst>
            <pc:docMk/>
            <pc:sldMk cId="3954515940" sldId="498"/>
            <ac:spMk id="12" creationId="{8182F511-55FC-474D-B9F4-2A36E4B63982}"/>
          </ac:spMkLst>
        </pc:spChg>
        <pc:spChg chg="del">
          <ac:chgData name="Rachel Ann Lillywhite" userId="b0fe8be1-696a-4457-8be9-cc32cc53ebc9" providerId="ADAL" clId="{B4C363C4-5726-4E7D-8B87-2268A7CD9FFC}" dt="2021-09-07T13:53:04.256" v="5921" actId="478"/>
          <ac:spMkLst>
            <pc:docMk/>
            <pc:sldMk cId="3954515940" sldId="498"/>
            <ac:spMk id="13" creationId="{AD619AF6-761E-4154-9B62-DBB64D67B8DB}"/>
          </ac:spMkLst>
        </pc:spChg>
        <pc:spChg chg="del">
          <ac:chgData name="Rachel Ann Lillywhite" userId="b0fe8be1-696a-4457-8be9-cc32cc53ebc9" providerId="ADAL" clId="{B4C363C4-5726-4E7D-8B87-2268A7CD9FFC}" dt="2021-09-07T13:53:04.256" v="5921" actId="478"/>
          <ac:spMkLst>
            <pc:docMk/>
            <pc:sldMk cId="3954515940" sldId="498"/>
            <ac:spMk id="14" creationId="{B323EE0B-EF67-404B-A25E-90080EFAA414}"/>
          </ac:spMkLst>
        </pc:spChg>
        <pc:spChg chg="del">
          <ac:chgData name="Rachel Ann Lillywhite" userId="b0fe8be1-696a-4457-8be9-cc32cc53ebc9" providerId="ADAL" clId="{B4C363C4-5726-4E7D-8B87-2268A7CD9FFC}" dt="2021-09-07T13:53:04.256" v="5921" actId="478"/>
          <ac:spMkLst>
            <pc:docMk/>
            <pc:sldMk cId="3954515940" sldId="498"/>
            <ac:spMk id="15" creationId="{67DFAC3A-3F55-4E9D-903E-03B36022697A}"/>
          </ac:spMkLst>
        </pc:spChg>
        <pc:spChg chg="del">
          <ac:chgData name="Rachel Ann Lillywhite" userId="b0fe8be1-696a-4457-8be9-cc32cc53ebc9" providerId="ADAL" clId="{B4C363C4-5726-4E7D-8B87-2268A7CD9FFC}" dt="2021-09-07T13:53:04.256" v="5921" actId="478"/>
          <ac:spMkLst>
            <pc:docMk/>
            <pc:sldMk cId="3954515940" sldId="498"/>
            <ac:spMk id="16" creationId="{78AE5ED0-E81E-424D-816C-CD6CC0D73F01}"/>
          </ac:spMkLst>
        </pc:spChg>
        <pc:picChg chg="add mod">
          <ac:chgData name="Rachel Ann Lillywhite" userId="b0fe8be1-696a-4457-8be9-cc32cc53ebc9" providerId="ADAL" clId="{B4C363C4-5726-4E7D-8B87-2268A7CD9FFC}" dt="2021-09-07T14:01:06.873" v="6090" actId="1076"/>
          <ac:picMkLst>
            <pc:docMk/>
            <pc:sldMk cId="3954515940" sldId="498"/>
            <ac:picMk id="3" creationId="{AA740EA5-CF6A-470B-B53D-08D23A9DFAF1}"/>
          </ac:picMkLst>
        </pc:picChg>
        <pc:picChg chg="del">
          <ac:chgData name="Rachel Ann Lillywhite" userId="b0fe8be1-696a-4457-8be9-cc32cc53ebc9" providerId="ADAL" clId="{B4C363C4-5726-4E7D-8B87-2268A7CD9FFC}" dt="2021-09-07T13:52:58.949" v="5920" actId="478"/>
          <ac:picMkLst>
            <pc:docMk/>
            <pc:sldMk cId="3954515940" sldId="498"/>
            <ac:picMk id="4" creationId="{F20DD696-EA9D-4F15-9685-688D8ACD9E2A}"/>
          </ac:picMkLst>
        </pc:picChg>
        <pc:picChg chg="add mod">
          <ac:chgData name="Rachel Ann Lillywhite" userId="b0fe8be1-696a-4457-8be9-cc32cc53ebc9" providerId="ADAL" clId="{B4C363C4-5726-4E7D-8B87-2268A7CD9FFC}" dt="2021-09-07T14:01:09.307" v="6091" actId="1076"/>
          <ac:picMkLst>
            <pc:docMk/>
            <pc:sldMk cId="3954515940" sldId="498"/>
            <ac:picMk id="8" creationId="{34A612A4-F3E9-42E6-BF0A-5CE82A6B2008}"/>
          </ac:picMkLst>
        </pc:picChg>
        <pc:picChg chg="add mod">
          <ac:chgData name="Rachel Ann Lillywhite" userId="b0fe8be1-696a-4457-8be9-cc32cc53ebc9" providerId="ADAL" clId="{B4C363C4-5726-4E7D-8B87-2268A7CD9FFC}" dt="2021-09-07T14:00:26.929" v="6039" actId="1076"/>
          <ac:picMkLst>
            <pc:docMk/>
            <pc:sldMk cId="3954515940" sldId="498"/>
            <ac:picMk id="18" creationId="{383D4F0E-1C72-468D-94D0-890EF16DFF6B}"/>
          </ac:picMkLst>
        </pc:picChg>
      </pc:sldChg>
    </pc:docChg>
  </pc:docChgLst>
  <pc:docChgLst>
    <pc:chgData name="Rachel Ann Lillywhite" userId="b0fe8be1-696a-4457-8be9-cc32cc53ebc9" providerId="ADAL" clId="{C6DE2CA0-0488-40B5-8EC5-FC83D6779A87}"/>
    <pc:docChg chg="undo custSel delSld modSld">
      <pc:chgData name="Rachel Ann Lillywhite" userId="b0fe8be1-696a-4457-8be9-cc32cc53ebc9" providerId="ADAL" clId="{C6DE2CA0-0488-40B5-8EC5-FC83D6779A87}" dt="2021-10-28T09:13:10.570" v="82" actId="20577"/>
      <pc:docMkLst>
        <pc:docMk/>
      </pc:docMkLst>
      <pc:sldChg chg="addSp delSp modSp mod delAnim modAnim">
        <pc:chgData name="Rachel Ann Lillywhite" userId="b0fe8be1-696a-4457-8be9-cc32cc53ebc9" providerId="ADAL" clId="{C6DE2CA0-0488-40B5-8EC5-FC83D6779A87}" dt="2021-10-27T13:53:30.339" v="3"/>
        <pc:sldMkLst>
          <pc:docMk/>
          <pc:sldMk cId="3350306790" sldId="507"/>
        </pc:sldMkLst>
        <pc:spChg chg="mod">
          <ac:chgData name="Rachel Ann Lillywhite" userId="b0fe8be1-696a-4457-8be9-cc32cc53ebc9" providerId="ADAL" clId="{C6DE2CA0-0488-40B5-8EC5-FC83D6779A87}" dt="2021-10-27T13:53:30.339" v="3"/>
          <ac:spMkLst>
            <pc:docMk/>
            <pc:sldMk cId="3350306790" sldId="507"/>
            <ac:spMk id="10" creationId="{F2D811A2-2C00-4E25-A53C-A74B708AF8C7}"/>
          </ac:spMkLst>
        </pc:spChg>
        <pc:spChg chg="mod">
          <ac:chgData name="Rachel Ann Lillywhite" userId="b0fe8be1-696a-4457-8be9-cc32cc53ebc9" providerId="ADAL" clId="{C6DE2CA0-0488-40B5-8EC5-FC83D6779A87}" dt="2021-10-27T13:53:30.339" v="3"/>
          <ac:spMkLst>
            <pc:docMk/>
            <pc:sldMk cId="3350306790" sldId="507"/>
            <ac:spMk id="11" creationId="{63C8C017-65A2-4BD6-BE89-063C596857E0}"/>
          </ac:spMkLst>
        </pc:spChg>
        <pc:grpChg chg="del">
          <ac:chgData name="Rachel Ann Lillywhite" userId="b0fe8be1-696a-4457-8be9-cc32cc53ebc9" providerId="ADAL" clId="{C6DE2CA0-0488-40B5-8EC5-FC83D6779A87}" dt="2021-10-27T13:53:29.539" v="2" actId="478"/>
          <ac:grpSpMkLst>
            <pc:docMk/>
            <pc:sldMk cId="3350306790" sldId="507"/>
            <ac:grpSpMk id="7" creationId="{0EDEC85D-FBFA-4DFC-AEAF-4B930311F27B}"/>
          </ac:grpSpMkLst>
        </pc:grpChg>
        <pc:grpChg chg="add mod">
          <ac:chgData name="Rachel Ann Lillywhite" userId="b0fe8be1-696a-4457-8be9-cc32cc53ebc9" providerId="ADAL" clId="{C6DE2CA0-0488-40B5-8EC5-FC83D6779A87}" dt="2021-10-27T13:53:30.339" v="3"/>
          <ac:grpSpMkLst>
            <pc:docMk/>
            <pc:sldMk cId="3350306790" sldId="507"/>
            <ac:grpSpMk id="9" creationId="{64277381-2BC0-42CA-8275-8A58A9EED7C6}"/>
          </ac:grpSpMkLst>
        </pc:grpChg>
        <pc:picChg chg="del">
          <ac:chgData name="Rachel Ann Lillywhite" userId="b0fe8be1-696a-4457-8be9-cc32cc53ebc9" providerId="ADAL" clId="{C6DE2CA0-0488-40B5-8EC5-FC83D6779A87}" dt="2021-10-27T13:53:29.539" v="2" actId="478"/>
          <ac:picMkLst>
            <pc:docMk/>
            <pc:sldMk cId="3350306790" sldId="507"/>
            <ac:picMk id="2" creationId="{E464BDF9-B841-4A8F-A631-9373A1432269}"/>
          </ac:picMkLst>
        </pc:picChg>
        <pc:picChg chg="add mod">
          <ac:chgData name="Rachel Ann Lillywhite" userId="b0fe8be1-696a-4457-8be9-cc32cc53ebc9" providerId="ADAL" clId="{C6DE2CA0-0488-40B5-8EC5-FC83D6779A87}" dt="2021-10-27T13:53:30.339" v="3"/>
          <ac:picMkLst>
            <pc:docMk/>
            <pc:sldMk cId="3350306790" sldId="507"/>
            <ac:picMk id="8" creationId="{2BE727C7-BC6C-45CF-9B85-CBAB71C9466F}"/>
          </ac:picMkLst>
        </pc:picChg>
      </pc:sldChg>
      <pc:sldChg chg="del">
        <pc:chgData name="Rachel Ann Lillywhite" userId="b0fe8be1-696a-4457-8be9-cc32cc53ebc9" providerId="ADAL" clId="{C6DE2CA0-0488-40B5-8EC5-FC83D6779A87}" dt="2021-10-27T11:24:56.236" v="0" actId="47"/>
        <pc:sldMkLst>
          <pc:docMk/>
          <pc:sldMk cId="3026031121" sldId="508"/>
        </pc:sldMkLst>
      </pc:sldChg>
      <pc:sldChg chg="del">
        <pc:chgData name="Rachel Ann Lillywhite" userId="b0fe8be1-696a-4457-8be9-cc32cc53ebc9" providerId="ADAL" clId="{C6DE2CA0-0488-40B5-8EC5-FC83D6779A87}" dt="2021-10-27T11:24:56.236" v="0" actId="47"/>
        <pc:sldMkLst>
          <pc:docMk/>
          <pc:sldMk cId="1703283663" sldId="509"/>
        </pc:sldMkLst>
      </pc:sldChg>
      <pc:sldChg chg="del">
        <pc:chgData name="Rachel Ann Lillywhite" userId="b0fe8be1-696a-4457-8be9-cc32cc53ebc9" providerId="ADAL" clId="{C6DE2CA0-0488-40B5-8EC5-FC83D6779A87}" dt="2021-10-27T11:24:56.236" v="0" actId="47"/>
        <pc:sldMkLst>
          <pc:docMk/>
          <pc:sldMk cId="2465995604" sldId="510"/>
        </pc:sldMkLst>
      </pc:sldChg>
      <pc:sldChg chg="del">
        <pc:chgData name="Rachel Ann Lillywhite" userId="b0fe8be1-696a-4457-8be9-cc32cc53ebc9" providerId="ADAL" clId="{C6DE2CA0-0488-40B5-8EC5-FC83D6779A87}" dt="2021-10-27T11:24:56.236" v="0" actId="47"/>
        <pc:sldMkLst>
          <pc:docMk/>
          <pc:sldMk cId="2095876231" sldId="512"/>
        </pc:sldMkLst>
      </pc:sldChg>
      <pc:sldChg chg="del">
        <pc:chgData name="Rachel Ann Lillywhite" userId="b0fe8be1-696a-4457-8be9-cc32cc53ebc9" providerId="ADAL" clId="{C6DE2CA0-0488-40B5-8EC5-FC83D6779A87}" dt="2021-10-27T11:24:56.236" v="0" actId="47"/>
        <pc:sldMkLst>
          <pc:docMk/>
          <pc:sldMk cId="3218966831" sldId="514"/>
        </pc:sldMkLst>
      </pc:sldChg>
      <pc:sldChg chg="del">
        <pc:chgData name="Rachel Ann Lillywhite" userId="b0fe8be1-696a-4457-8be9-cc32cc53ebc9" providerId="ADAL" clId="{C6DE2CA0-0488-40B5-8EC5-FC83D6779A87}" dt="2021-10-27T11:24:56.236" v="0" actId="47"/>
        <pc:sldMkLst>
          <pc:docMk/>
          <pc:sldMk cId="3019817806" sldId="515"/>
        </pc:sldMkLst>
      </pc:sldChg>
      <pc:sldChg chg="del">
        <pc:chgData name="Rachel Ann Lillywhite" userId="b0fe8be1-696a-4457-8be9-cc32cc53ebc9" providerId="ADAL" clId="{C6DE2CA0-0488-40B5-8EC5-FC83D6779A87}" dt="2021-10-27T11:24:56.236" v="0" actId="47"/>
        <pc:sldMkLst>
          <pc:docMk/>
          <pc:sldMk cId="4193793075" sldId="518"/>
        </pc:sldMkLst>
      </pc:sldChg>
      <pc:sldChg chg="del">
        <pc:chgData name="Rachel Ann Lillywhite" userId="b0fe8be1-696a-4457-8be9-cc32cc53ebc9" providerId="ADAL" clId="{C6DE2CA0-0488-40B5-8EC5-FC83D6779A87}" dt="2021-10-27T11:24:56.236" v="0" actId="47"/>
        <pc:sldMkLst>
          <pc:docMk/>
          <pc:sldMk cId="3809164241" sldId="519"/>
        </pc:sldMkLst>
      </pc:sldChg>
      <pc:sldChg chg="del">
        <pc:chgData name="Rachel Ann Lillywhite" userId="b0fe8be1-696a-4457-8be9-cc32cc53ebc9" providerId="ADAL" clId="{C6DE2CA0-0488-40B5-8EC5-FC83D6779A87}" dt="2021-10-27T11:24:56.236" v="0" actId="47"/>
        <pc:sldMkLst>
          <pc:docMk/>
          <pc:sldMk cId="3710660402" sldId="520"/>
        </pc:sldMkLst>
      </pc:sldChg>
      <pc:sldChg chg="del">
        <pc:chgData name="Rachel Ann Lillywhite" userId="b0fe8be1-696a-4457-8be9-cc32cc53ebc9" providerId="ADAL" clId="{C6DE2CA0-0488-40B5-8EC5-FC83D6779A87}" dt="2021-10-27T13:19:16.085" v="1" actId="2696"/>
        <pc:sldMkLst>
          <pc:docMk/>
          <pc:sldMk cId="3169031140" sldId="522"/>
        </pc:sldMkLst>
      </pc:sldChg>
      <pc:sldChg chg="modSp mod">
        <pc:chgData name="Rachel Ann Lillywhite" userId="b0fe8be1-696a-4457-8be9-cc32cc53ebc9" providerId="ADAL" clId="{C6DE2CA0-0488-40B5-8EC5-FC83D6779A87}" dt="2021-10-28T09:13:10.570" v="82" actId="20577"/>
        <pc:sldMkLst>
          <pc:docMk/>
          <pc:sldMk cId="3333156036" sldId="525"/>
        </pc:sldMkLst>
        <pc:spChg chg="mod">
          <ac:chgData name="Rachel Ann Lillywhite" userId="b0fe8be1-696a-4457-8be9-cc32cc53ebc9" providerId="ADAL" clId="{C6DE2CA0-0488-40B5-8EC5-FC83D6779A87}" dt="2021-10-28T09:13:10.570" v="82" actId="20577"/>
          <ac:spMkLst>
            <pc:docMk/>
            <pc:sldMk cId="3333156036" sldId="525"/>
            <ac:spMk id="8" creationId="{3CD9AA3A-AA81-4C02-8762-FD07B7450F81}"/>
          </ac:spMkLst>
        </pc:spChg>
      </pc:sldChg>
      <pc:sldChg chg="del">
        <pc:chgData name="Rachel Ann Lillywhite" userId="b0fe8be1-696a-4457-8be9-cc32cc53ebc9" providerId="ADAL" clId="{C6DE2CA0-0488-40B5-8EC5-FC83D6779A87}" dt="2021-10-27T13:19:16.085" v="1" actId="2696"/>
        <pc:sldMkLst>
          <pc:docMk/>
          <pc:sldMk cId="418749447" sldId="526"/>
        </pc:sldMkLst>
      </pc:sldChg>
      <pc:sldChg chg="del">
        <pc:chgData name="Rachel Ann Lillywhite" userId="b0fe8be1-696a-4457-8be9-cc32cc53ebc9" providerId="ADAL" clId="{C6DE2CA0-0488-40B5-8EC5-FC83D6779A87}" dt="2021-10-27T13:19:16.085" v="1" actId="2696"/>
        <pc:sldMkLst>
          <pc:docMk/>
          <pc:sldMk cId="2467137150" sldId="527"/>
        </pc:sldMkLst>
      </pc:sldChg>
      <pc:sldChg chg="del">
        <pc:chgData name="Rachel Ann Lillywhite" userId="b0fe8be1-696a-4457-8be9-cc32cc53ebc9" providerId="ADAL" clId="{C6DE2CA0-0488-40B5-8EC5-FC83D6779A87}" dt="2021-10-27T13:19:16.085" v="1" actId="2696"/>
        <pc:sldMkLst>
          <pc:docMk/>
          <pc:sldMk cId="3487409786" sldId="528"/>
        </pc:sldMkLst>
      </pc:sldChg>
      <pc:sldChg chg="del">
        <pc:chgData name="Rachel Ann Lillywhite" userId="b0fe8be1-696a-4457-8be9-cc32cc53ebc9" providerId="ADAL" clId="{C6DE2CA0-0488-40B5-8EC5-FC83D6779A87}" dt="2021-10-27T13:19:16.085" v="1" actId="2696"/>
        <pc:sldMkLst>
          <pc:docMk/>
          <pc:sldMk cId="229687453" sldId="536"/>
        </pc:sldMkLst>
      </pc:sldChg>
      <pc:sldChg chg="del">
        <pc:chgData name="Rachel Ann Lillywhite" userId="b0fe8be1-696a-4457-8be9-cc32cc53ebc9" providerId="ADAL" clId="{C6DE2CA0-0488-40B5-8EC5-FC83D6779A87}" dt="2021-10-27T11:24:56.236" v="0" actId="47"/>
        <pc:sldMkLst>
          <pc:docMk/>
          <pc:sldMk cId="3865486503" sldId="537"/>
        </pc:sldMkLst>
      </pc:sldChg>
      <pc:sldChg chg="del">
        <pc:chgData name="Rachel Ann Lillywhite" userId="b0fe8be1-696a-4457-8be9-cc32cc53ebc9" providerId="ADAL" clId="{C6DE2CA0-0488-40B5-8EC5-FC83D6779A87}" dt="2021-10-27T11:24:56.236" v="0" actId="47"/>
        <pc:sldMkLst>
          <pc:docMk/>
          <pc:sldMk cId="2081494834" sldId="538"/>
        </pc:sldMkLst>
      </pc:sldChg>
      <pc:sldChg chg="del">
        <pc:chgData name="Rachel Ann Lillywhite" userId="b0fe8be1-696a-4457-8be9-cc32cc53ebc9" providerId="ADAL" clId="{C6DE2CA0-0488-40B5-8EC5-FC83D6779A87}" dt="2021-10-27T11:24:56.236" v="0" actId="47"/>
        <pc:sldMkLst>
          <pc:docMk/>
          <pc:sldMk cId="3877220593" sldId="539"/>
        </pc:sldMkLst>
      </pc:sldChg>
      <pc:sldChg chg="del">
        <pc:chgData name="Rachel Ann Lillywhite" userId="b0fe8be1-696a-4457-8be9-cc32cc53ebc9" providerId="ADAL" clId="{C6DE2CA0-0488-40B5-8EC5-FC83D6779A87}" dt="2021-10-27T11:24:56.236" v="0" actId="47"/>
        <pc:sldMkLst>
          <pc:docMk/>
          <pc:sldMk cId="2928132228" sldId="540"/>
        </pc:sldMkLst>
      </pc:sldChg>
      <pc:sldChg chg="del">
        <pc:chgData name="Rachel Ann Lillywhite" userId="b0fe8be1-696a-4457-8be9-cc32cc53ebc9" providerId="ADAL" clId="{C6DE2CA0-0488-40B5-8EC5-FC83D6779A87}" dt="2021-10-27T11:24:56.236" v="0" actId="47"/>
        <pc:sldMkLst>
          <pc:docMk/>
          <pc:sldMk cId="3563145844" sldId="541"/>
        </pc:sldMkLst>
      </pc:sldChg>
      <pc:sldChg chg="del">
        <pc:chgData name="Rachel Ann Lillywhite" userId="b0fe8be1-696a-4457-8be9-cc32cc53ebc9" providerId="ADAL" clId="{C6DE2CA0-0488-40B5-8EC5-FC83D6779A87}" dt="2021-10-27T11:24:56.236" v="0" actId="47"/>
        <pc:sldMkLst>
          <pc:docMk/>
          <pc:sldMk cId="790725988" sldId="542"/>
        </pc:sldMkLst>
      </pc:sldChg>
      <pc:sldChg chg="del">
        <pc:chgData name="Rachel Ann Lillywhite" userId="b0fe8be1-696a-4457-8be9-cc32cc53ebc9" providerId="ADAL" clId="{C6DE2CA0-0488-40B5-8EC5-FC83D6779A87}" dt="2021-10-27T11:24:56.236" v="0" actId="47"/>
        <pc:sldMkLst>
          <pc:docMk/>
          <pc:sldMk cId="3705437287" sldId="544"/>
        </pc:sldMkLst>
      </pc:sldChg>
      <pc:sldChg chg="modSp mod">
        <pc:chgData name="Rachel Ann Lillywhite" userId="b0fe8be1-696a-4457-8be9-cc32cc53ebc9" providerId="ADAL" clId="{C6DE2CA0-0488-40B5-8EC5-FC83D6779A87}" dt="2021-10-28T09:11:50.314" v="78" actId="14100"/>
        <pc:sldMkLst>
          <pc:docMk/>
          <pc:sldMk cId="2727231918" sldId="545"/>
        </pc:sldMkLst>
        <pc:spChg chg="mod">
          <ac:chgData name="Rachel Ann Lillywhite" userId="b0fe8be1-696a-4457-8be9-cc32cc53ebc9" providerId="ADAL" clId="{C6DE2CA0-0488-40B5-8EC5-FC83D6779A87}" dt="2021-10-28T09:11:50.314" v="78" actId="14100"/>
          <ac:spMkLst>
            <pc:docMk/>
            <pc:sldMk cId="2727231918" sldId="545"/>
            <ac:spMk id="6" creationId="{1A855B39-C1FB-41D5-AA0E-C6DA5603B3B8}"/>
          </ac:spMkLst>
        </pc:spChg>
      </pc:sldChg>
      <pc:sldChg chg="modSp mod">
        <pc:chgData name="Rachel Ann Lillywhite" userId="b0fe8be1-696a-4457-8be9-cc32cc53ebc9" providerId="ADAL" clId="{C6DE2CA0-0488-40B5-8EC5-FC83D6779A87}" dt="2021-10-28T09:12:08.737" v="79" actId="207"/>
        <pc:sldMkLst>
          <pc:docMk/>
          <pc:sldMk cId="1272070535" sldId="546"/>
        </pc:sldMkLst>
        <pc:spChg chg="mod">
          <ac:chgData name="Rachel Ann Lillywhite" userId="b0fe8be1-696a-4457-8be9-cc32cc53ebc9" providerId="ADAL" clId="{C6DE2CA0-0488-40B5-8EC5-FC83D6779A87}" dt="2021-10-28T09:12:08.737" v="79" actId="207"/>
          <ac:spMkLst>
            <pc:docMk/>
            <pc:sldMk cId="1272070535" sldId="546"/>
            <ac:spMk id="9" creationId="{2ACD10D5-B358-410B-B962-5BC23379C9FC}"/>
          </ac:spMkLst>
        </pc:spChg>
      </pc:sldChg>
      <pc:sldChg chg="modSp mod">
        <pc:chgData name="Rachel Ann Lillywhite" userId="b0fe8be1-696a-4457-8be9-cc32cc53ebc9" providerId="ADAL" clId="{C6DE2CA0-0488-40B5-8EC5-FC83D6779A87}" dt="2021-10-28T09:10:46.858" v="76" actId="1038"/>
        <pc:sldMkLst>
          <pc:docMk/>
          <pc:sldMk cId="4247234853" sldId="548"/>
        </pc:sldMkLst>
        <pc:spChg chg="mod">
          <ac:chgData name="Rachel Ann Lillywhite" userId="b0fe8be1-696a-4457-8be9-cc32cc53ebc9" providerId="ADAL" clId="{C6DE2CA0-0488-40B5-8EC5-FC83D6779A87}" dt="2021-10-28T09:10:28.458" v="72" actId="1076"/>
          <ac:spMkLst>
            <pc:docMk/>
            <pc:sldMk cId="4247234853" sldId="548"/>
            <ac:spMk id="7" creationId="{1652A6DE-4AE9-493A-B2F9-2EF97CD791E2}"/>
          </ac:spMkLst>
        </pc:spChg>
        <pc:spChg chg="mod ord">
          <ac:chgData name="Rachel Ann Lillywhite" userId="b0fe8be1-696a-4457-8be9-cc32cc53ebc9" providerId="ADAL" clId="{C6DE2CA0-0488-40B5-8EC5-FC83D6779A87}" dt="2021-10-28T09:10:46.858" v="76" actId="1038"/>
          <ac:spMkLst>
            <pc:docMk/>
            <pc:sldMk cId="4247234853" sldId="548"/>
            <ac:spMk id="31" creationId="{5BD336B8-5076-4253-B494-220AB3886A36}"/>
          </ac:spMkLst>
        </pc:spChg>
        <pc:spChg chg="mod">
          <ac:chgData name="Rachel Ann Lillywhite" userId="b0fe8be1-696a-4457-8be9-cc32cc53ebc9" providerId="ADAL" clId="{C6DE2CA0-0488-40B5-8EC5-FC83D6779A87}" dt="2021-10-28T09:10:19.649" v="70" actId="1035"/>
          <ac:spMkLst>
            <pc:docMk/>
            <pc:sldMk cId="4247234853" sldId="548"/>
            <ac:spMk id="33" creationId="{3F74F463-D708-4FE0-A2B3-E405D8DF786C}"/>
          </ac:spMkLst>
        </pc:spChg>
        <pc:spChg chg="mod ord">
          <ac:chgData name="Rachel Ann Lillywhite" userId="b0fe8be1-696a-4457-8be9-cc32cc53ebc9" providerId="ADAL" clId="{C6DE2CA0-0488-40B5-8EC5-FC83D6779A87}" dt="2021-10-28T09:10:36.623" v="74" actId="1037"/>
          <ac:spMkLst>
            <pc:docMk/>
            <pc:sldMk cId="4247234853" sldId="548"/>
            <ac:spMk id="35" creationId="{620F65A9-6AA2-406A-8C88-0265C81F3FAA}"/>
          </ac:spMkLst>
        </pc:spChg>
      </pc:sldChg>
      <pc:sldChg chg="del">
        <pc:chgData name="Rachel Ann Lillywhite" userId="b0fe8be1-696a-4457-8be9-cc32cc53ebc9" providerId="ADAL" clId="{C6DE2CA0-0488-40B5-8EC5-FC83D6779A87}" dt="2021-10-27T11:24:56.236" v="0" actId="47"/>
        <pc:sldMkLst>
          <pc:docMk/>
          <pc:sldMk cId="161739632" sldId="550"/>
        </pc:sldMkLst>
      </pc:sldChg>
    </pc:docChg>
  </pc:docChgLst>
  <pc:docChgLst>
    <pc:chgData name="Rachel Ann Lillywhite" userId="b0fe8be1-696a-4457-8be9-cc32cc53ebc9" providerId="ADAL" clId="{C60D4FF2-4C3E-488C-8F2C-B0995ACCC4E2}"/>
    <pc:docChg chg="undo custSel addSld delSld modSld">
      <pc:chgData name="Rachel Ann Lillywhite" userId="b0fe8be1-696a-4457-8be9-cc32cc53ebc9" providerId="ADAL" clId="{C60D4FF2-4C3E-488C-8F2C-B0995ACCC4E2}" dt="2021-11-04T13:48:04.364" v="2031" actId="114"/>
      <pc:docMkLst>
        <pc:docMk/>
      </pc:docMkLst>
      <pc:sldChg chg="del">
        <pc:chgData name="Rachel Ann Lillywhite" userId="b0fe8be1-696a-4457-8be9-cc32cc53ebc9" providerId="ADAL" clId="{C60D4FF2-4C3E-488C-8F2C-B0995ACCC4E2}" dt="2021-10-28T09:34:19.079" v="0" actId="47"/>
        <pc:sldMkLst>
          <pc:docMk/>
          <pc:sldMk cId="0" sldId="256"/>
        </pc:sldMkLst>
      </pc:sldChg>
      <pc:sldChg chg="del">
        <pc:chgData name="Rachel Ann Lillywhite" userId="b0fe8be1-696a-4457-8be9-cc32cc53ebc9" providerId="ADAL" clId="{C60D4FF2-4C3E-488C-8F2C-B0995ACCC4E2}" dt="2021-10-28T09:48:22.691" v="681" actId="47"/>
        <pc:sldMkLst>
          <pc:docMk/>
          <pc:sldMk cId="1169611400" sldId="398"/>
        </pc:sldMkLst>
      </pc:sldChg>
      <pc:sldChg chg="del">
        <pc:chgData name="Rachel Ann Lillywhite" userId="b0fe8be1-696a-4457-8be9-cc32cc53ebc9" providerId="ADAL" clId="{C60D4FF2-4C3E-488C-8F2C-B0995ACCC4E2}" dt="2021-10-28T09:48:22.691" v="681" actId="47"/>
        <pc:sldMkLst>
          <pc:docMk/>
          <pc:sldMk cId="1008057722" sldId="474"/>
        </pc:sldMkLst>
      </pc:sldChg>
      <pc:sldChg chg="addSp delSp modSp mod">
        <pc:chgData name="Rachel Ann Lillywhite" userId="b0fe8be1-696a-4457-8be9-cc32cc53ebc9" providerId="ADAL" clId="{C60D4FF2-4C3E-488C-8F2C-B0995ACCC4E2}" dt="2021-11-04T11:36:12.355" v="1923" actId="1076"/>
        <pc:sldMkLst>
          <pc:docMk/>
          <pc:sldMk cId="1695256830" sldId="499"/>
        </pc:sldMkLst>
        <pc:spChg chg="mod">
          <ac:chgData name="Rachel Ann Lillywhite" userId="b0fe8be1-696a-4457-8be9-cc32cc53ebc9" providerId="ADAL" clId="{C60D4FF2-4C3E-488C-8F2C-B0995ACCC4E2}" dt="2021-10-28T10:28:54.739" v="1763" actId="1037"/>
          <ac:spMkLst>
            <pc:docMk/>
            <pc:sldMk cId="1695256830" sldId="499"/>
            <ac:spMk id="2" creationId="{15621D67-E437-40D2-B1C2-04B39796D123}"/>
          </ac:spMkLst>
        </pc:spChg>
        <pc:spChg chg="del mod">
          <ac:chgData name="Rachel Ann Lillywhite" userId="b0fe8be1-696a-4457-8be9-cc32cc53ebc9" providerId="ADAL" clId="{C60D4FF2-4C3E-488C-8F2C-B0995ACCC4E2}" dt="2021-10-28T09:35:15.887" v="60" actId="478"/>
          <ac:spMkLst>
            <pc:docMk/>
            <pc:sldMk cId="1695256830" sldId="499"/>
            <ac:spMk id="3" creationId="{FBBA459F-2983-4C34-8656-6AFFE146681B}"/>
          </ac:spMkLst>
        </pc:spChg>
        <pc:spChg chg="del mod topLvl">
          <ac:chgData name="Rachel Ann Lillywhite" userId="b0fe8be1-696a-4457-8be9-cc32cc53ebc9" providerId="ADAL" clId="{C60D4FF2-4C3E-488C-8F2C-B0995ACCC4E2}" dt="2021-10-28T10:27:21.416" v="1733" actId="478"/>
          <ac:spMkLst>
            <pc:docMk/>
            <pc:sldMk cId="1695256830" sldId="499"/>
            <ac:spMk id="7" creationId="{05C32C90-7042-443C-9491-A6D741A2F678}"/>
          </ac:spMkLst>
        </pc:spChg>
        <pc:spChg chg="mod topLvl">
          <ac:chgData name="Rachel Ann Lillywhite" userId="b0fe8be1-696a-4457-8be9-cc32cc53ebc9" providerId="ADAL" clId="{C60D4FF2-4C3E-488C-8F2C-B0995ACCC4E2}" dt="2021-11-04T11:36:12.355" v="1923" actId="1076"/>
          <ac:spMkLst>
            <pc:docMk/>
            <pc:sldMk cId="1695256830" sldId="499"/>
            <ac:spMk id="8" creationId="{E11D5DF1-0909-4096-BB04-20123A5733C8}"/>
          </ac:spMkLst>
        </pc:spChg>
        <pc:spChg chg="mod topLvl">
          <ac:chgData name="Rachel Ann Lillywhite" userId="b0fe8be1-696a-4457-8be9-cc32cc53ebc9" providerId="ADAL" clId="{C60D4FF2-4C3E-488C-8F2C-B0995ACCC4E2}" dt="2021-10-28T10:28:54.739" v="1763" actId="1037"/>
          <ac:spMkLst>
            <pc:docMk/>
            <pc:sldMk cId="1695256830" sldId="499"/>
            <ac:spMk id="9" creationId="{A4B69141-B3FE-431D-A2B4-F17B5AD60916}"/>
          </ac:spMkLst>
        </pc:spChg>
        <pc:spChg chg="add mod">
          <ac:chgData name="Rachel Ann Lillywhite" userId="b0fe8be1-696a-4457-8be9-cc32cc53ebc9" providerId="ADAL" clId="{C60D4FF2-4C3E-488C-8F2C-B0995ACCC4E2}" dt="2021-10-28T10:28:54.739" v="1763" actId="1037"/>
          <ac:spMkLst>
            <pc:docMk/>
            <pc:sldMk cId="1695256830" sldId="499"/>
            <ac:spMk id="10" creationId="{E780AC29-5745-4D6E-A9C8-BB60D796F53F}"/>
          </ac:spMkLst>
        </pc:spChg>
        <pc:grpChg chg="add del mod">
          <ac:chgData name="Rachel Ann Lillywhite" userId="b0fe8be1-696a-4457-8be9-cc32cc53ebc9" providerId="ADAL" clId="{C60D4FF2-4C3E-488C-8F2C-B0995ACCC4E2}" dt="2021-10-28T09:45:08.291" v="652" actId="165"/>
          <ac:grpSpMkLst>
            <pc:docMk/>
            <pc:sldMk cId="1695256830" sldId="499"/>
            <ac:grpSpMk id="5" creationId="{6D2162BE-D2BA-495D-B494-977301336961}"/>
          </ac:grpSpMkLst>
        </pc:grpChg>
        <pc:picChg chg="mod modCrop">
          <ac:chgData name="Rachel Ann Lillywhite" userId="b0fe8be1-696a-4457-8be9-cc32cc53ebc9" providerId="ADAL" clId="{C60D4FF2-4C3E-488C-8F2C-B0995ACCC4E2}" dt="2021-10-28T10:28:54.739" v="1763" actId="1037"/>
          <ac:picMkLst>
            <pc:docMk/>
            <pc:sldMk cId="1695256830" sldId="499"/>
            <ac:picMk id="6" creationId="{8C47DF46-596A-478E-AE2A-FA33DCB5F76A}"/>
          </ac:picMkLst>
        </pc:picChg>
      </pc:sldChg>
      <pc:sldChg chg="del">
        <pc:chgData name="Rachel Ann Lillywhite" userId="b0fe8be1-696a-4457-8be9-cc32cc53ebc9" providerId="ADAL" clId="{C60D4FF2-4C3E-488C-8F2C-B0995ACCC4E2}" dt="2021-10-28T09:48:22.691" v="681" actId="47"/>
        <pc:sldMkLst>
          <pc:docMk/>
          <pc:sldMk cId="956598502" sldId="501"/>
        </pc:sldMkLst>
      </pc:sldChg>
      <pc:sldChg chg="del">
        <pc:chgData name="Rachel Ann Lillywhite" userId="b0fe8be1-696a-4457-8be9-cc32cc53ebc9" providerId="ADAL" clId="{C60D4FF2-4C3E-488C-8F2C-B0995ACCC4E2}" dt="2021-10-28T09:48:22.691" v="681" actId="47"/>
        <pc:sldMkLst>
          <pc:docMk/>
          <pc:sldMk cId="3257897640" sldId="502"/>
        </pc:sldMkLst>
      </pc:sldChg>
      <pc:sldChg chg="del">
        <pc:chgData name="Rachel Ann Lillywhite" userId="b0fe8be1-696a-4457-8be9-cc32cc53ebc9" providerId="ADAL" clId="{C60D4FF2-4C3E-488C-8F2C-B0995ACCC4E2}" dt="2021-10-28T09:48:22.691" v="681" actId="47"/>
        <pc:sldMkLst>
          <pc:docMk/>
          <pc:sldMk cId="3967194181" sldId="503"/>
        </pc:sldMkLst>
      </pc:sldChg>
      <pc:sldChg chg="del">
        <pc:chgData name="Rachel Ann Lillywhite" userId="b0fe8be1-696a-4457-8be9-cc32cc53ebc9" providerId="ADAL" clId="{C60D4FF2-4C3E-488C-8F2C-B0995ACCC4E2}" dt="2021-10-28T09:48:22.691" v="681" actId="47"/>
        <pc:sldMkLst>
          <pc:docMk/>
          <pc:sldMk cId="3159496993" sldId="505"/>
        </pc:sldMkLst>
      </pc:sldChg>
      <pc:sldChg chg="del">
        <pc:chgData name="Rachel Ann Lillywhite" userId="b0fe8be1-696a-4457-8be9-cc32cc53ebc9" providerId="ADAL" clId="{C60D4FF2-4C3E-488C-8F2C-B0995ACCC4E2}" dt="2021-10-28T09:48:22.691" v="681" actId="47"/>
        <pc:sldMkLst>
          <pc:docMk/>
          <pc:sldMk cId="1340365684" sldId="506"/>
        </pc:sldMkLst>
      </pc:sldChg>
      <pc:sldChg chg="del">
        <pc:chgData name="Rachel Ann Lillywhite" userId="b0fe8be1-696a-4457-8be9-cc32cc53ebc9" providerId="ADAL" clId="{C60D4FF2-4C3E-488C-8F2C-B0995ACCC4E2}" dt="2021-10-28T09:48:22.691" v="681" actId="47"/>
        <pc:sldMkLst>
          <pc:docMk/>
          <pc:sldMk cId="3350306790" sldId="507"/>
        </pc:sldMkLst>
      </pc:sldChg>
      <pc:sldChg chg="del">
        <pc:chgData name="Rachel Ann Lillywhite" userId="b0fe8be1-696a-4457-8be9-cc32cc53ebc9" providerId="ADAL" clId="{C60D4FF2-4C3E-488C-8F2C-B0995ACCC4E2}" dt="2021-10-28T09:48:22.691" v="681" actId="47"/>
        <pc:sldMkLst>
          <pc:docMk/>
          <pc:sldMk cId="3081357816" sldId="521"/>
        </pc:sldMkLst>
      </pc:sldChg>
      <pc:sldChg chg="del">
        <pc:chgData name="Rachel Ann Lillywhite" userId="b0fe8be1-696a-4457-8be9-cc32cc53ebc9" providerId="ADAL" clId="{C60D4FF2-4C3E-488C-8F2C-B0995ACCC4E2}" dt="2021-10-28T09:48:22.691" v="681" actId="47"/>
        <pc:sldMkLst>
          <pc:docMk/>
          <pc:sldMk cId="3064895427" sldId="524"/>
        </pc:sldMkLst>
      </pc:sldChg>
      <pc:sldChg chg="del">
        <pc:chgData name="Rachel Ann Lillywhite" userId="b0fe8be1-696a-4457-8be9-cc32cc53ebc9" providerId="ADAL" clId="{C60D4FF2-4C3E-488C-8F2C-B0995ACCC4E2}" dt="2021-10-28T09:48:22.691" v="681" actId="47"/>
        <pc:sldMkLst>
          <pc:docMk/>
          <pc:sldMk cId="3333156036" sldId="525"/>
        </pc:sldMkLst>
      </pc:sldChg>
      <pc:sldChg chg="del">
        <pc:chgData name="Rachel Ann Lillywhite" userId="b0fe8be1-696a-4457-8be9-cc32cc53ebc9" providerId="ADAL" clId="{C60D4FF2-4C3E-488C-8F2C-B0995ACCC4E2}" dt="2021-10-28T09:48:22.691" v="681" actId="47"/>
        <pc:sldMkLst>
          <pc:docMk/>
          <pc:sldMk cId="2081753005" sldId="535"/>
        </pc:sldMkLst>
      </pc:sldChg>
      <pc:sldChg chg="del">
        <pc:chgData name="Rachel Ann Lillywhite" userId="b0fe8be1-696a-4457-8be9-cc32cc53ebc9" providerId="ADAL" clId="{C60D4FF2-4C3E-488C-8F2C-B0995ACCC4E2}" dt="2021-10-28T09:48:22.691" v="681" actId="47"/>
        <pc:sldMkLst>
          <pc:docMk/>
          <pc:sldMk cId="2727231918" sldId="545"/>
        </pc:sldMkLst>
      </pc:sldChg>
      <pc:sldChg chg="del">
        <pc:chgData name="Rachel Ann Lillywhite" userId="b0fe8be1-696a-4457-8be9-cc32cc53ebc9" providerId="ADAL" clId="{C60D4FF2-4C3E-488C-8F2C-B0995ACCC4E2}" dt="2021-10-28T09:48:22.691" v="681" actId="47"/>
        <pc:sldMkLst>
          <pc:docMk/>
          <pc:sldMk cId="1272070535" sldId="546"/>
        </pc:sldMkLst>
      </pc:sldChg>
      <pc:sldChg chg="del">
        <pc:chgData name="Rachel Ann Lillywhite" userId="b0fe8be1-696a-4457-8be9-cc32cc53ebc9" providerId="ADAL" clId="{C60D4FF2-4C3E-488C-8F2C-B0995ACCC4E2}" dt="2021-10-28T09:48:22.691" v="681" actId="47"/>
        <pc:sldMkLst>
          <pc:docMk/>
          <pc:sldMk cId="2343934788" sldId="547"/>
        </pc:sldMkLst>
      </pc:sldChg>
      <pc:sldChg chg="del">
        <pc:chgData name="Rachel Ann Lillywhite" userId="b0fe8be1-696a-4457-8be9-cc32cc53ebc9" providerId="ADAL" clId="{C60D4FF2-4C3E-488C-8F2C-B0995ACCC4E2}" dt="2021-10-28T09:48:22.691" v="681" actId="47"/>
        <pc:sldMkLst>
          <pc:docMk/>
          <pc:sldMk cId="4247234853" sldId="548"/>
        </pc:sldMkLst>
      </pc:sldChg>
      <pc:sldChg chg="addSp modSp mod">
        <pc:chgData name="Rachel Ann Lillywhite" userId="b0fe8be1-696a-4457-8be9-cc32cc53ebc9" providerId="ADAL" clId="{C60D4FF2-4C3E-488C-8F2C-B0995ACCC4E2}" dt="2021-11-04T11:39:26.383" v="1988" actId="20577"/>
        <pc:sldMkLst>
          <pc:docMk/>
          <pc:sldMk cId="1268835418" sldId="551"/>
        </pc:sldMkLst>
        <pc:spChg chg="add mod">
          <ac:chgData name="Rachel Ann Lillywhite" userId="b0fe8be1-696a-4457-8be9-cc32cc53ebc9" providerId="ADAL" clId="{C60D4FF2-4C3E-488C-8F2C-B0995ACCC4E2}" dt="2021-11-04T11:39:26.383" v="1988" actId="20577"/>
          <ac:spMkLst>
            <pc:docMk/>
            <pc:sldMk cId="1268835418" sldId="551"/>
            <ac:spMk id="2" creationId="{44DBEFEE-F524-4504-8B62-CD369EBB054C}"/>
          </ac:spMkLst>
        </pc:spChg>
        <pc:spChg chg="mod">
          <ac:chgData name="Rachel Ann Lillywhite" userId="b0fe8be1-696a-4457-8be9-cc32cc53ebc9" providerId="ADAL" clId="{C60D4FF2-4C3E-488C-8F2C-B0995ACCC4E2}" dt="2021-10-31T21:03:29.336" v="1821" actId="164"/>
          <ac:spMkLst>
            <pc:docMk/>
            <pc:sldMk cId="1268835418" sldId="551"/>
            <ac:spMk id="17" creationId="{73BDBA44-8998-4751-852F-521738EEF861}"/>
          </ac:spMkLst>
        </pc:spChg>
        <pc:spChg chg="mod">
          <ac:chgData name="Rachel Ann Lillywhite" userId="b0fe8be1-696a-4457-8be9-cc32cc53ebc9" providerId="ADAL" clId="{C60D4FF2-4C3E-488C-8F2C-B0995ACCC4E2}" dt="2021-10-31T21:03:29.336" v="1821" actId="164"/>
          <ac:spMkLst>
            <pc:docMk/>
            <pc:sldMk cId="1268835418" sldId="551"/>
            <ac:spMk id="18" creationId="{3126EB63-ED12-40AB-85D9-665200F166CC}"/>
          </ac:spMkLst>
        </pc:spChg>
        <pc:spChg chg="mod">
          <ac:chgData name="Rachel Ann Lillywhite" userId="b0fe8be1-696a-4457-8be9-cc32cc53ebc9" providerId="ADAL" clId="{C60D4FF2-4C3E-488C-8F2C-B0995ACCC4E2}" dt="2021-10-31T21:03:29.336" v="1821" actId="164"/>
          <ac:spMkLst>
            <pc:docMk/>
            <pc:sldMk cId="1268835418" sldId="551"/>
            <ac:spMk id="19" creationId="{72948929-5295-400B-A2A6-4E3D9B2AAC81}"/>
          </ac:spMkLst>
        </pc:spChg>
        <pc:grpChg chg="add mod">
          <ac:chgData name="Rachel Ann Lillywhite" userId="b0fe8be1-696a-4457-8be9-cc32cc53ebc9" providerId="ADAL" clId="{C60D4FF2-4C3E-488C-8F2C-B0995ACCC4E2}" dt="2021-11-04T11:38:44.209" v="1977" actId="1037"/>
          <ac:grpSpMkLst>
            <pc:docMk/>
            <pc:sldMk cId="1268835418" sldId="551"/>
            <ac:grpSpMk id="4" creationId="{D7D8E0F8-12E8-4D60-BC3A-938EDF27D3F2}"/>
          </ac:grpSpMkLst>
        </pc:grpChg>
        <pc:picChg chg="mod">
          <ac:chgData name="Rachel Ann Lillywhite" userId="b0fe8be1-696a-4457-8be9-cc32cc53ebc9" providerId="ADAL" clId="{C60D4FF2-4C3E-488C-8F2C-B0995ACCC4E2}" dt="2021-10-31T21:03:29.336" v="1821" actId="164"/>
          <ac:picMkLst>
            <pc:docMk/>
            <pc:sldMk cId="1268835418" sldId="551"/>
            <ac:picMk id="3" creationId="{CCCE90B9-BABD-4CDE-8398-68128EF1BE66}"/>
          </ac:picMkLst>
        </pc:picChg>
        <pc:picChg chg="mod">
          <ac:chgData name="Rachel Ann Lillywhite" userId="b0fe8be1-696a-4457-8be9-cc32cc53ebc9" providerId="ADAL" clId="{C60D4FF2-4C3E-488C-8F2C-B0995ACCC4E2}" dt="2021-11-04T11:38:44.209" v="1977" actId="1037"/>
          <ac:picMkLst>
            <pc:docMk/>
            <pc:sldMk cId="1268835418" sldId="551"/>
            <ac:picMk id="7" creationId="{14C3C8EA-3860-4977-A3A7-2CE5B4EC05C3}"/>
          </ac:picMkLst>
        </pc:picChg>
        <pc:picChg chg="mod">
          <ac:chgData name="Rachel Ann Lillywhite" userId="b0fe8be1-696a-4457-8be9-cc32cc53ebc9" providerId="ADAL" clId="{C60D4FF2-4C3E-488C-8F2C-B0995ACCC4E2}" dt="2021-10-31T21:03:29.336" v="1821" actId="164"/>
          <ac:picMkLst>
            <pc:docMk/>
            <pc:sldMk cId="1268835418" sldId="551"/>
            <ac:picMk id="14" creationId="{94A250FF-7426-4F50-A66B-4BEA4B74AB26}"/>
          </ac:picMkLst>
        </pc:picChg>
        <pc:picChg chg="mod">
          <ac:chgData name="Rachel Ann Lillywhite" userId="b0fe8be1-696a-4457-8be9-cc32cc53ebc9" providerId="ADAL" clId="{C60D4FF2-4C3E-488C-8F2C-B0995ACCC4E2}" dt="2021-10-31T21:03:29.336" v="1821" actId="164"/>
          <ac:picMkLst>
            <pc:docMk/>
            <pc:sldMk cId="1268835418" sldId="551"/>
            <ac:picMk id="16" creationId="{91C56F7A-7F5A-4300-A263-9A9922A7A5C8}"/>
          </ac:picMkLst>
        </pc:picChg>
      </pc:sldChg>
      <pc:sldChg chg="del">
        <pc:chgData name="Rachel Ann Lillywhite" userId="b0fe8be1-696a-4457-8be9-cc32cc53ebc9" providerId="ADAL" clId="{C60D4FF2-4C3E-488C-8F2C-B0995ACCC4E2}" dt="2021-10-28T09:48:22.691" v="681" actId="47"/>
        <pc:sldMkLst>
          <pc:docMk/>
          <pc:sldMk cId="3649690299" sldId="552"/>
        </pc:sldMkLst>
      </pc:sldChg>
      <pc:sldChg chg="del">
        <pc:chgData name="Rachel Ann Lillywhite" userId="b0fe8be1-696a-4457-8be9-cc32cc53ebc9" providerId="ADAL" clId="{C60D4FF2-4C3E-488C-8F2C-B0995ACCC4E2}" dt="2021-10-28T09:48:22.691" v="681" actId="47"/>
        <pc:sldMkLst>
          <pc:docMk/>
          <pc:sldMk cId="1314674085" sldId="553"/>
        </pc:sldMkLst>
      </pc:sldChg>
      <pc:sldChg chg="addSp delSp modSp add mod">
        <pc:chgData name="Rachel Ann Lillywhite" userId="b0fe8be1-696a-4457-8be9-cc32cc53ebc9" providerId="ADAL" clId="{C60D4FF2-4C3E-488C-8F2C-B0995ACCC4E2}" dt="2021-11-04T13:48:04.364" v="2031" actId="114"/>
        <pc:sldMkLst>
          <pc:docMk/>
          <pc:sldMk cId="1294864798" sldId="554"/>
        </pc:sldMkLst>
        <pc:spChg chg="del">
          <ac:chgData name="Rachel Ann Lillywhite" userId="b0fe8be1-696a-4457-8be9-cc32cc53ebc9" providerId="ADAL" clId="{C60D4FF2-4C3E-488C-8F2C-B0995ACCC4E2}" dt="2021-10-28T09:49:52.741" v="682" actId="478"/>
          <ac:spMkLst>
            <pc:docMk/>
            <pc:sldMk cId="1294864798" sldId="554"/>
            <ac:spMk id="2" creationId="{15621D67-E437-40D2-B1C2-04B39796D123}"/>
          </ac:spMkLst>
        </pc:spChg>
        <pc:spChg chg="del">
          <ac:chgData name="Rachel Ann Lillywhite" userId="b0fe8be1-696a-4457-8be9-cc32cc53ebc9" providerId="ADAL" clId="{C60D4FF2-4C3E-488C-8F2C-B0995ACCC4E2}" dt="2021-10-28T09:49:52.741" v="682" actId="478"/>
          <ac:spMkLst>
            <pc:docMk/>
            <pc:sldMk cId="1294864798" sldId="554"/>
            <ac:spMk id="7" creationId="{05C32C90-7042-443C-9491-A6D741A2F678}"/>
          </ac:spMkLst>
        </pc:spChg>
        <pc:spChg chg="del">
          <ac:chgData name="Rachel Ann Lillywhite" userId="b0fe8be1-696a-4457-8be9-cc32cc53ebc9" providerId="ADAL" clId="{C60D4FF2-4C3E-488C-8F2C-B0995ACCC4E2}" dt="2021-10-28T09:49:52.741" v="682" actId="478"/>
          <ac:spMkLst>
            <pc:docMk/>
            <pc:sldMk cId="1294864798" sldId="554"/>
            <ac:spMk id="8" creationId="{E11D5DF1-0909-4096-BB04-20123A5733C8}"/>
          </ac:spMkLst>
        </pc:spChg>
        <pc:spChg chg="del">
          <ac:chgData name="Rachel Ann Lillywhite" userId="b0fe8be1-696a-4457-8be9-cc32cc53ebc9" providerId="ADAL" clId="{C60D4FF2-4C3E-488C-8F2C-B0995ACCC4E2}" dt="2021-10-28T09:49:52.741" v="682" actId="478"/>
          <ac:spMkLst>
            <pc:docMk/>
            <pc:sldMk cId="1294864798" sldId="554"/>
            <ac:spMk id="9" creationId="{A4B69141-B3FE-431D-A2B4-F17B5AD60916}"/>
          </ac:spMkLst>
        </pc:spChg>
        <pc:spChg chg="del">
          <ac:chgData name="Rachel Ann Lillywhite" userId="b0fe8be1-696a-4457-8be9-cc32cc53ebc9" providerId="ADAL" clId="{C60D4FF2-4C3E-488C-8F2C-B0995ACCC4E2}" dt="2021-10-28T09:49:52.741" v="682" actId="478"/>
          <ac:spMkLst>
            <pc:docMk/>
            <pc:sldMk cId="1294864798" sldId="554"/>
            <ac:spMk id="10" creationId="{E780AC29-5745-4D6E-A9C8-BB60D796F53F}"/>
          </ac:spMkLst>
        </pc:spChg>
        <pc:spChg chg="add mod">
          <ac:chgData name="Rachel Ann Lillywhite" userId="b0fe8be1-696a-4457-8be9-cc32cc53ebc9" providerId="ADAL" clId="{C60D4FF2-4C3E-488C-8F2C-B0995ACCC4E2}" dt="2021-11-04T13:48:04.364" v="2031" actId="114"/>
          <ac:spMkLst>
            <pc:docMk/>
            <pc:sldMk cId="1294864798" sldId="554"/>
            <ac:spMk id="12" creationId="{005A064F-96D0-4CC9-95D4-2A00D9CD908B}"/>
          </ac:spMkLst>
        </pc:spChg>
        <pc:spChg chg="add del mod">
          <ac:chgData name="Rachel Ann Lillywhite" userId="b0fe8be1-696a-4457-8be9-cc32cc53ebc9" providerId="ADAL" clId="{C60D4FF2-4C3E-488C-8F2C-B0995ACCC4E2}" dt="2021-10-28T09:54:11.038" v="709" actId="478"/>
          <ac:spMkLst>
            <pc:docMk/>
            <pc:sldMk cId="1294864798" sldId="554"/>
            <ac:spMk id="13" creationId="{29155CCB-B840-4E73-AACA-C448087D92AB}"/>
          </ac:spMkLst>
        </pc:spChg>
        <pc:spChg chg="add mod">
          <ac:chgData name="Rachel Ann Lillywhite" userId="b0fe8be1-696a-4457-8be9-cc32cc53ebc9" providerId="ADAL" clId="{C60D4FF2-4C3E-488C-8F2C-B0995ACCC4E2}" dt="2021-11-04T11:42:42.144" v="2016" actId="1038"/>
          <ac:spMkLst>
            <pc:docMk/>
            <pc:sldMk cId="1294864798" sldId="554"/>
            <ac:spMk id="14" creationId="{393CB40A-A2CB-4076-A668-02E3A6EA7445}"/>
          </ac:spMkLst>
        </pc:spChg>
        <pc:picChg chg="del">
          <ac:chgData name="Rachel Ann Lillywhite" userId="b0fe8be1-696a-4457-8be9-cc32cc53ebc9" providerId="ADAL" clId="{C60D4FF2-4C3E-488C-8F2C-B0995ACCC4E2}" dt="2021-10-28T09:49:52.741" v="682" actId="478"/>
          <ac:picMkLst>
            <pc:docMk/>
            <pc:sldMk cId="1294864798" sldId="554"/>
            <ac:picMk id="6" creationId="{8C47DF46-596A-478E-AE2A-FA33DCB5F76A}"/>
          </ac:picMkLst>
        </pc:picChg>
        <pc:picChg chg="add mod modCrop">
          <ac:chgData name="Rachel Ann Lillywhite" userId="b0fe8be1-696a-4457-8be9-cc32cc53ebc9" providerId="ADAL" clId="{C60D4FF2-4C3E-488C-8F2C-B0995ACCC4E2}" dt="2021-11-04T11:44:02.372" v="2025" actId="1076"/>
          <ac:picMkLst>
            <pc:docMk/>
            <pc:sldMk cId="1294864798" sldId="554"/>
            <ac:picMk id="11" creationId="{EA55C035-C1DD-4BA3-9BD9-F99F40851475}"/>
          </ac:picMkLst>
        </pc:picChg>
      </pc:sldChg>
      <pc:sldMasterChg chg="delSldLayout">
        <pc:chgData name="Rachel Ann Lillywhite" userId="b0fe8be1-696a-4457-8be9-cc32cc53ebc9" providerId="ADAL" clId="{C60D4FF2-4C3E-488C-8F2C-B0995ACCC4E2}" dt="2021-10-28T09:48:22.691" v="681" actId="47"/>
        <pc:sldMasterMkLst>
          <pc:docMk/>
          <pc:sldMasterMk cId="0" sldId="2147483648"/>
        </pc:sldMasterMkLst>
        <pc:sldLayoutChg chg="del">
          <pc:chgData name="Rachel Ann Lillywhite" userId="b0fe8be1-696a-4457-8be9-cc32cc53ebc9" providerId="ADAL" clId="{C60D4FF2-4C3E-488C-8F2C-B0995ACCC4E2}" dt="2021-10-28T09:48:22.691" v="681" actId="47"/>
          <pc:sldLayoutMkLst>
            <pc:docMk/>
            <pc:sldMasterMk cId="0" sldId="2147483648"/>
            <pc:sldLayoutMk cId="0" sldId="2147483650"/>
          </pc:sldLayoutMkLst>
        </pc:sldLayoutChg>
      </pc:sldMasterChg>
    </pc:docChg>
  </pc:docChgLst>
  <pc:docChgLst>
    <pc:chgData name="Rachel Ann Lillywhite" userId="b0fe8be1-696a-4457-8be9-cc32cc53ebc9" providerId="ADAL" clId="{1BDD9141-86EC-40B8-98AB-DDB0DFFCCC77}"/>
    <pc:docChg chg="undo custSel addSld delSld modSld sldOrd">
      <pc:chgData name="Rachel Ann Lillywhite" userId="b0fe8be1-696a-4457-8be9-cc32cc53ebc9" providerId="ADAL" clId="{1BDD9141-86EC-40B8-98AB-DDB0DFFCCC77}" dt="2021-10-27T11:04:22.813" v="15654" actId="207"/>
      <pc:docMkLst>
        <pc:docMk/>
      </pc:docMkLst>
      <pc:sldChg chg="addSp delSp modSp mod modNotesTx">
        <pc:chgData name="Rachel Ann Lillywhite" userId="b0fe8be1-696a-4457-8be9-cc32cc53ebc9" providerId="ADAL" clId="{1BDD9141-86EC-40B8-98AB-DDB0DFFCCC77}" dt="2021-10-19T14:01:11.245" v="9552" actId="6549"/>
        <pc:sldMkLst>
          <pc:docMk/>
          <pc:sldMk cId="0" sldId="256"/>
        </pc:sldMkLst>
        <pc:picChg chg="add del mod modCrop">
          <ac:chgData name="Rachel Ann Lillywhite" userId="b0fe8be1-696a-4457-8be9-cc32cc53ebc9" providerId="ADAL" clId="{1BDD9141-86EC-40B8-98AB-DDB0DFFCCC77}" dt="2021-10-01T10:58:17.231" v="7" actId="478"/>
          <ac:picMkLst>
            <pc:docMk/>
            <pc:sldMk cId="0" sldId="256"/>
            <ac:picMk id="3" creationId="{A67CB429-F2F6-4E06-9AF2-84EF16639A03}"/>
          </ac:picMkLst>
        </pc:picChg>
        <pc:picChg chg="del">
          <ac:chgData name="Rachel Ann Lillywhite" userId="b0fe8be1-696a-4457-8be9-cc32cc53ebc9" providerId="ADAL" clId="{1BDD9141-86EC-40B8-98AB-DDB0DFFCCC77}" dt="2021-10-01T10:56:28.575" v="1" actId="478"/>
          <ac:picMkLst>
            <pc:docMk/>
            <pc:sldMk cId="0" sldId="256"/>
            <ac:picMk id="4" creationId="{F076E6E7-745B-4F45-8D8D-47D4FD8824C0}"/>
          </ac:picMkLst>
        </pc:picChg>
        <pc:picChg chg="add mod modCrop">
          <ac:chgData name="Rachel Ann Lillywhite" userId="b0fe8be1-696a-4457-8be9-cc32cc53ebc9" providerId="ADAL" clId="{1BDD9141-86EC-40B8-98AB-DDB0DFFCCC77}" dt="2021-10-01T11:02:07.618" v="16" actId="732"/>
          <ac:picMkLst>
            <pc:docMk/>
            <pc:sldMk cId="0" sldId="256"/>
            <ac:picMk id="6" creationId="{8C47DF46-596A-478E-AE2A-FA33DCB5F76A}"/>
          </ac:picMkLst>
        </pc:picChg>
        <pc:picChg chg="del">
          <ac:chgData name="Rachel Ann Lillywhite" userId="b0fe8be1-696a-4457-8be9-cc32cc53ebc9" providerId="ADAL" clId="{1BDD9141-86EC-40B8-98AB-DDB0DFFCCC77}" dt="2021-10-01T10:56:30.645" v="2" actId="478"/>
          <ac:picMkLst>
            <pc:docMk/>
            <pc:sldMk cId="0" sldId="256"/>
            <ac:picMk id="22" creationId="{64D1590D-DFC8-4D54-977C-742532A07D36}"/>
          </ac:picMkLst>
        </pc:picChg>
        <pc:picChg chg="del">
          <ac:chgData name="Rachel Ann Lillywhite" userId="b0fe8be1-696a-4457-8be9-cc32cc53ebc9" providerId="ADAL" clId="{1BDD9141-86EC-40B8-98AB-DDB0DFFCCC77}" dt="2021-10-01T10:56:26.500" v="0" actId="478"/>
          <ac:picMkLst>
            <pc:docMk/>
            <pc:sldMk cId="0" sldId="256"/>
            <ac:picMk id="1026" creationId="{14F1F80C-0A47-4C90-BE1C-ABA73147AE35}"/>
          </ac:picMkLst>
        </pc:picChg>
      </pc:sldChg>
      <pc:sldChg chg="del">
        <pc:chgData name="Rachel Ann Lillywhite" userId="b0fe8be1-696a-4457-8be9-cc32cc53ebc9" providerId="ADAL" clId="{1BDD9141-86EC-40B8-98AB-DDB0DFFCCC77}" dt="2021-10-01T12:39:04.928" v="1700" actId="47"/>
        <pc:sldMkLst>
          <pc:docMk/>
          <pc:sldMk cId="2832357303" sldId="298"/>
        </pc:sldMkLst>
      </pc:sldChg>
      <pc:sldChg chg="addSp delSp modSp del mod">
        <pc:chgData name="Rachel Ann Lillywhite" userId="b0fe8be1-696a-4457-8be9-cc32cc53ebc9" providerId="ADAL" clId="{1BDD9141-86EC-40B8-98AB-DDB0DFFCCC77}" dt="2021-10-01T12:59:42.138" v="2484" actId="47"/>
        <pc:sldMkLst>
          <pc:docMk/>
          <pc:sldMk cId="1920268904" sldId="351"/>
        </pc:sldMkLst>
        <pc:spChg chg="add del mod">
          <ac:chgData name="Rachel Ann Lillywhite" userId="b0fe8be1-696a-4457-8be9-cc32cc53ebc9" providerId="ADAL" clId="{1BDD9141-86EC-40B8-98AB-DDB0DFFCCC77}" dt="2021-10-01T12:51:11.027" v="2137" actId="478"/>
          <ac:spMkLst>
            <pc:docMk/>
            <pc:sldMk cId="1920268904" sldId="351"/>
            <ac:spMk id="3" creationId="{1BC4EFDA-F056-4504-BD7B-C29B0F9A081A}"/>
          </ac:spMkLst>
        </pc:spChg>
        <pc:picChg chg="add del">
          <ac:chgData name="Rachel Ann Lillywhite" userId="b0fe8be1-696a-4457-8be9-cc32cc53ebc9" providerId="ADAL" clId="{1BDD9141-86EC-40B8-98AB-DDB0DFFCCC77}" dt="2021-10-01T12:51:11.027" v="2137" actId="478"/>
          <ac:picMkLst>
            <pc:docMk/>
            <pc:sldMk cId="1920268904" sldId="351"/>
            <ac:picMk id="4" creationId="{6D6A17B5-2294-4823-9732-81BA816D0925}"/>
          </ac:picMkLst>
        </pc:picChg>
      </pc:sldChg>
      <pc:sldChg chg="addSp delSp modSp del mod delAnim">
        <pc:chgData name="Rachel Ann Lillywhite" userId="b0fe8be1-696a-4457-8be9-cc32cc53ebc9" providerId="ADAL" clId="{1BDD9141-86EC-40B8-98AB-DDB0DFFCCC77}" dt="2021-10-01T11:16:43.888" v="237" actId="47"/>
        <pc:sldMkLst>
          <pc:docMk/>
          <pc:sldMk cId="1436997971" sldId="366"/>
        </pc:sldMkLst>
        <pc:spChg chg="mod">
          <ac:chgData name="Rachel Ann Lillywhite" userId="b0fe8be1-696a-4457-8be9-cc32cc53ebc9" providerId="ADAL" clId="{1BDD9141-86EC-40B8-98AB-DDB0DFFCCC77}" dt="2021-10-01T11:12:36.173" v="184" actId="14100"/>
          <ac:spMkLst>
            <pc:docMk/>
            <pc:sldMk cId="1436997971" sldId="366"/>
            <ac:spMk id="2" creationId="{FE6BC665-9FBA-4CD4-861A-C617BEF73B63}"/>
          </ac:spMkLst>
        </pc:spChg>
        <pc:spChg chg="mod ord">
          <ac:chgData name="Rachel Ann Lillywhite" userId="b0fe8be1-696a-4457-8be9-cc32cc53ebc9" providerId="ADAL" clId="{1BDD9141-86EC-40B8-98AB-DDB0DFFCCC77}" dt="2021-10-01T11:15:09.661" v="220" actId="1076"/>
          <ac:spMkLst>
            <pc:docMk/>
            <pc:sldMk cId="1436997971" sldId="366"/>
            <ac:spMk id="3" creationId="{3C204625-641A-48F6-95EC-902DF0A5EC66}"/>
          </ac:spMkLst>
        </pc:spChg>
        <pc:spChg chg="mod">
          <ac:chgData name="Rachel Ann Lillywhite" userId="b0fe8be1-696a-4457-8be9-cc32cc53ebc9" providerId="ADAL" clId="{1BDD9141-86EC-40B8-98AB-DDB0DFFCCC77}" dt="2021-10-01T11:13:44.223" v="208" actId="1076"/>
          <ac:spMkLst>
            <pc:docMk/>
            <pc:sldMk cId="1436997971" sldId="366"/>
            <ac:spMk id="8" creationId="{8A2A83A6-1E7C-4DA3-83AD-43EE80ABA8FF}"/>
          </ac:spMkLst>
        </pc:spChg>
        <pc:spChg chg="del">
          <ac:chgData name="Rachel Ann Lillywhite" userId="b0fe8be1-696a-4457-8be9-cc32cc53ebc9" providerId="ADAL" clId="{1BDD9141-86EC-40B8-98AB-DDB0DFFCCC77}" dt="2021-10-01T11:13:34.129" v="207" actId="478"/>
          <ac:spMkLst>
            <pc:docMk/>
            <pc:sldMk cId="1436997971" sldId="366"/>
            <ac:spMk id="12" creationId="{46C5383E-D732-4E4E-A984-F2304FC62EF7}"/>
          </ac:spMkLst>
        </pc:spChg>
        <pc:spChg chg="add mod">
          <ac:chgData name="Rachel Ann Lillywhite" userId="b0fe8be1-696a-4457-8be9-cc32cc53ebc9" providerId="ADAL" clId="{1BDD9141-86EC-40B8-98AB-DDB0DFFCCC77}" dt="2021-10-01T11:16:36.961" v="235" actId="1076"/>
          <ac:spMkLst>
            <pc:docMk/>
            <pc:sldMk cId="1436997971" sldId="366"/>
            <ac:spMk id="13" creationId="{3DD79338-E04D-492C-AC82-FB167E72E13E}"/>
          </ac:spMkLst>
        </pc:spChg>
        <pc:spChg chg="del">
          <ac:chgData name="Rachel Ann Lillywhite" userId="b0fe8be1-696a-4457-8be9-cc32cc53ebc9" providerId="ADAL" clId="{1BDD9141-86EC-40B8-98AB-DDB0DFFCCC77}" dt="2021-10-01T11:12:40.200" v="185" actId="478"/>
          <ac:spMkLst>
            <pc:docMk/>
            <pc:sldMk cId="1436997971" sldId="366"/>
            <ac:spMk id="14" creationId="{CD904932-D944-4CD2-BCE9-ED53B11900C5}"/>
          </ac:spMkLst>
        </pc:spChg>
        <pc:spChg chg="add mod">
          <ac:chgData name="Rachel Ann Lillywhite" userId="b0fe8be1-696a-4457-8be9-cc32cc53ebc9" providerId="ADAL" clId="{1BDD9141-86EC-40B8-98AB-DDB0DFFCCC77}" dt="2021-10-01T11:15:01.292" v="218" actId="2085"/>
          <ac:spMkLst>
            <pc:docMk/>
            <pc:sldMk cId="1436997971" sldId="366"/>
            <ac:spMk id="15" creationId="{BEBF2993-9BFF-45EE-9A3B-CC94EB1AE4A2}"/>
          </ac:spMkLst>
        </pc:spChg>
        <pc:spChg chg="add del mod ord">
          <ac:chgData name="Rachel Ann Lillywhite" userId="b0fe8be1-696a-4457-8be9-cc32cc53ebc9" providerId="ADAL" clId="{1BDD9141-86EC-40B8-98AB-DDB0DFFCCC77}" dt="2021-10-01T11:16:11.385" v="230" actId="1076"/>
          <ac:spMkLst>
            <pc:docMk/>
            <pc:sldMk cId="1436997971" sldId="366"/>
            <ac:spMk id="16" creationId="{B5572B6A-E5B0-4337-A657-ED168012483F}"/>
          </ac:spMkLst>
        </pc:spChg>
      </pc:sldChg>
      <pc:sldChg chg="addSp delSp modSp mod modAnim modNotesTx">
        <pc:chgData name="Rachel Ann Lillywhite" userId="b0fe8be1-696a-4457-8be9-cc32cc53ebc9" providerId="ADAL" clId="{1BDD9141-86EC-40B8-98AB-DDB0DFFCCC77}" dt="2021-10-01T11:40:33.152" v="572" actId="1036"/>
        <pc:sldMkLst>
          <pc:docMk/>
          <pc:sldMk cId="1169611400" sldId="398"/>
        </pc:sldMkLst>
        <pc:spChg chg="add mod ord">
          <ac:chgData name="Rachel Ann Lillywhite" userId="b0fe8be1-696a-4457-8be9-cc32cc53ebc9" providerId="ADAL" clId="{1BDD9141-86EC-40B8-98AB-DDB0DFFCCC77}" dt="2021-10-01T11:40:26.936" v="568" actId="164"/>
          <ac:spMkLst>
            <pc:docMk/>
            <pc:sldMk cId="1169611400" sldId="398"/>
            <ac:spMk id="6" creationId="{291891AD-7597-442E-A28D-7D4FDE181CF2}"/>
          </ac:spMkLst>
        </pc:spChg>
        <pc:spChg chg="del">
          <ac:chgData name="Rachel Ann Lillywhite" userId="b0fe8be1-696a-4457-8be9-cc32cc53ebc9" providerId="ADAL" clId="{1BDD9141-86EC-40B8-98AB-DDB0DFFCCC77}" dt="2021-10-01T11:21:20.327" v="291" actId="478"/>
          <ac:spMkLst>
            <pc:docMk/>
            <pc:sldMk cId="1169611400" sldId="398"/>
            <ac:spMk id="15" creationId="{CB12B5D9-0D89-4749-8586-B15CA31182B2}"/>
          </ac:spMkLst>
        </pc:spChg>
        <pc:spChg chg="del">
          <ac:chgData name="Rachel Ann Lillywhite" userId="b0fe8be1-696a-4457-8be9-cc32cc53ebc9" providerId="ADAL" clId="{1BDD9141-86EC-40B8-98AB-DDB0DFFCCC77}" dt="2021-10-01T11:19:02.537" v="285" actId="478"/>
          <ac:spMkLst>
            <pc:docMk/>
            <pc:sldMk cId="1169611400" sldId="398"/>
            <ac:spMk id="16" creationId="{CD45D274-D1BF-4011-B2CA-F1074ABE71F1}"/>
          </ac:spMkLst>
        </pc:spChg>
        <pc:spChg chg="add mod">
          <ac:chgData name="Rachel Ann Lillywhite" userId="b0fe8be1-696a-4457-8be9-cc32cc53ebc9" providerId="ADAL" clId="{1BDD9141-86EC-40B8-98AB-DDB0DFFCCC77}" dt="2021-10-01T11:40:26.936" v="568" actId="164"/>
          <ac:spMkLst>
            <pc:docMk/>
            <pc:sldMk cId="1169611400" sldId="398"/>
            <ac:spMk id="17" creationId="{158410A4-5951-4AB8-8138-4C6B5E0B8268}"/>
          </ac:spMkLst>
        </pc:spChg>
        <pc:spChg chg="add del mod">
          <ac:chgData name="Rachel Ann Lillywhite" userId="b0fe8be1-696a-4457-8be9-cc32cc53ebc9" providerId="ADAL" clId="{1BDD9141-86EC-40B8-98AB-DDB0DFFCCC77}" dt="2021-10-01T11:21:40.928" v="296" actId="478"/>
          <ac:spMkLst>
            <pc:docMk/>
            <pc:sldMk cId="1169611400" sldId="398"/>
            <ac:spMk id="18" creationId="{477B0326-EF99-4C99-B935-7B623F271A7F}"/>
          </ac:spMkLst>
        </pc:spChg>
        <pc:spChg chg="del">
          <ac:chgData name="Rachel Ann Lillywhite" userId="b0fe8be1-696a-4457-8be9-cc32cc53ebc9" providerId="ADAL" clId="{1BDD9141-86EC-40B8-98AB-DDB0DFFCCC77}" dt="2021-10-01T11:19:02.537" v="285" actId="478"/>
          <ac:spMkLst>
            <pc:docMk/>
            <pc:sldMk cId="1169611400" sldId="398"/>
            <ac:spMk id="19" creationId="{6D3C7E3D-42A2-4A10-B359-9356D9C73F6C}"/>
          </ac:spMkLst>
        </pc:spChg>
        <pc:grpChg chg="add mod">
          <ac:chgData name="Rachel Ann Lillywhite" userId="b0fe8be1-696a-4457-8be9-cc32cc53ebc9" providerId="ADAL" clId="{1BDD9141-86EC-40B8-98AB-DDB0DFFCCC77}" dt="2021-10-01T11:40:33.152" v="572" actId="1036"/>
          <ac:grpSpMkLst>
            <pc:docMk/>
            <pc:sldMk cId="1169611400" sldId="398"/>
            <ac:grpSpMk id="7" creationId="{0EDEC85D-FBFA-4DFC-AEAF-4B930311F27B}"/>
          </ac:grpSpMkLst>
        </pc:grpChg>
        <pc:picChg chg="del">
          <ac:chgData name="Rachel Ann Lillywhite" userId="b0fe8be1-696a-4457-8be9-cc32cc53ebc9" providerId="ADAL" clId="{1BDD9141-86EC-40B8-98AB-DDB0DFFCCC77}" dt="2021-10-01T11:19:02.537" v="285" actId="478"/>
          <ac:picMkLst>
            <pc:docMk/>
            <pc:sldMk cId="1169611400" sldId="398"/>
            <ac:picMk id="2" creationId="{6FBD2841-98C0-46DA-B5EB-1C9809FB0246}"/>
          </ac:picMkLst>
        </pc:picChg>
        <pc:picChg chg="del">
          <ac:chgData name="Rachel Ann Lillywhite" userId="b0fe8be1-696a-4457-8be9-cc32cc53ebc9" providerId="ADAL" clId="{1BDD9141-86EC-40B8-98AB-DDB0DFFCCC77}" dt="2021-10-01T11:19:02.537" v="285" actId="478"/>
          <ac:picMkLst>
            <pc:docMk/>
            <pc:sldMk cId="1169611400" sldId="398"/>
            <ac:picMk id="3" creationId="{D0870583-35BC-46DF-88E6-F71DB1EB3EC6}"/>
          </ac:picMkLst>
        </pc:picChg>
        <pc:picChg chg="del">
          <ac:chgData name="Rachel Ann Lillywhite" userId="b0fe8be1-696a-4457-8be9-cc32cc53ebc9" providerId="ADAL" clId="{1BDD9141-86EC-40B8-98AB-DDB0DFFCCC77}" dt="2021-10-01T11:19:02.537" v="285" actId="478"/>
          <ac:picMkLst>
            <pc:docMk/>
            <pc:sldMk cId="1169611400" sldId="398"/>
            <ac:picMk id="4" creationId="{BA499DA0-BB0F-410E-931C-8469E6EBFF38}"/>
          </ac:picMkLst>
        </pc:picChg>
        <pc:picChg chg="add mod">
          <ac:chgData name="Rachel Ann Lillywhite" userId="b0fe8be1-696a-4457-8be9-cc32cc53ebc9" providerId="ADAL" clId="{1BDD9141-86EC-40B8-98AB-DDB0DFFCCC77}" dt="2021-10-01T11:22:18.716" v="302" actId="1076"/>
          <ac:picMkLst>
            <pc:docMk/>
            <pc:sldMk cId="1169611400" sldId="398"/>
            <ac:picMk id="5" creationId="{91260F29-27E0-4177-9A79-98DE486517A9}"/>
          </ac:picMkLst>
        </pc:picChg>
        <pc:picChg chg="del mod">
          <ac:chgData name="Rachel Ann Lillywhite" userId="b0fe8be1-696a-4457-8be9-cc32cc53ebc9" providerId="ADAL" clId="{1BDD9141-86EC-40B8-98AB-DDB0DFFCCC77}" dt="2021-10-01T11:19:02.537" v="285" actId="478"/>
          <ac:picMkLst>
            <pc:docMk/>
            <pc:sldMk cId="1169611400" sldId="398"/>
            <ac:picMk id="12" creationId="{6A0414C4-4A14-45E4-97B2-AD16B02B7675}"/>
          </ac:picMkLst>
        </pc:picChg>
        <pc:picChg chg="del">
          <ac:chgData name="Rachel Ann Lillywhite" userId="b0fe8be1-696a-4457-8be9-cc32cc53ebc9" providerId="ADAL" clId="{1BDD9141-86EC-40B8-98AB-DDB0DFFCCC77}" dt="2021-10-01T11:19:02.537" v="285" actId="478"/>
          <ac:picMkLst>
            <pc:docMk/>
            <pc:sldMk cId="1169611400" sldId="398"/>
            <ac:picMk id="13" creationId="{B6629580-AD42-47BA-8725-F25D4EAEE250}"/>
          </ac:picMkLst>
        </pc:picChg>
        <pc:picChg chg="del">
          <ac:chgData name="Rachel Ann Lillywhite" userId="b0fe8be1-696a-4457-8be9-cc32cc53ebc9" providerId="ADAL" clId="{1BDD9141-86EC-40B8-98AB-DDB0DFFCCC77}" dt="2021-10-01T11:19:02.537" v="285" actId="478"/>
          <ac:picMkLst>
            <pc:docMk/>
            <pc:sldMk cId="1169611400" sldId="398"/>
            <ac:picMk id="14" creationId="{9526AAFB-1EA3-4DEA-85D4-11C555708C58}"/>
          </ac:picMkLst>
        </pc:picChg>
        <pc:picChg chg="del">
          <ac:chgData name="Rachel Ann Lillywhite" userId="b0fe8be1-696a-4457-8be9-cc32cc53ebc9" providerId="ADAL" clId="{1BDD9141-86EC-40B8-98AB-DDB0DFFCCC77}" dt="2021-10-01T11:19:02.537" v="285" actId="478"/>
          <ac:picMkLst>
            <pc:docMk/>
            <pc:sldMk cId="1169611400" sldId="398"/>
            <ac:picMk id="20" creationId="{A0DE7769-B99E-4EA9-A834-5736AB8049F7}"/>
          </ac:picMkLst>
        </pc:picChg>
      </pc:sldChg>
      <pc:sldChg chg="del">
        <pc:chgData name="Rachel Ann Lillywhite" userId="b0fe8be1-696a-4457-8be9-cc32cc53ebc9" providerId="ADAL" clId="{1BDD9141-86EC-40B8-98AB-DDB0DFFCCC77}" dt="2021-10-01T12:44:19.933" v="1913" actId="47"/>
        <pc:sldMkLst>
          <pc:docMk/>
          <pc:sldMk cId="1523994902" sldId="444"/>
        </pc:sldMkLst>
      </pc:sldChg>
      <pc:sldChg chg="del">
        <pc:chgData name="Rachel Ann Lillywhite" userId="b0fe8be1-696a-4457-8be9-cc32cc53ebc9" providerId="ADAL" clId="{1BDD9141-86EC-40B8-98AB-DDB0DFFCCC77}" dt="2021-10-01T12:44:45.300" v="1916" actId="47"/>
        <pc:sldMkLst>
          <pc:docMk/>
          <pc:sldMk cId="4267303680" sldId="447"/>
        </pc:sldMkLst>
      </pc:sldChg>
      <pc:sldChg chg="del">
        <pc:chgData name="Rachel Ann Lillywhite" userId="b0fe8be1-696a-4457-8be9-cc32cc53ebc9" providerId="ADAL" clId="{1BDD9141-86EC-40B8-98AB-DDB0DFFCCC77}" dt="2021-10-01T12:01:28.108" v="912" actId="47"/>
        <pc:sldMkLst>
          <pc:docMk/>
          <pc:sldMk cId="2280725998" sldId="449"/>
        </pc:sldMkLst>
      </pc:sldChg>
      <pc:sldChg chg="del">
        <pc:chgData name="Rachel Ann Lillywhite" userId="b0fe8be1-696a-4457-8be9-cc32cc53ebc9" providerId="ADAL" clId="{1BDD9141-86EC-40B8-98AB-DDB0DFFCCC77}" dt="2021-10-01T12:44:17.577" v="1912" actId="47"/>
        <pc:sldMkLst>
          <pc:docMk/>
          <pc:sldMk cId="4267400894" sldId="452"/>
        </pc:sldMkLst>
      </pc:sldChg>
      <pc:sldChg chg="del">
        <pc:chgData name="Rachel Ann Lillywhite" userId="b0fe8be1-696a-4457-8be9-cc32cc53ebc9" providerId="ADAL" clId="{1BDD9141-86EC-40B8-98AB-DDB0DFFCCC77}" dt="2021-10-01T12:13:55.951" v="1209" actId="47"/>
        <pc:sldMkLst>
          <pc:docMk/>
          <pc:sldMk cId="1930803141" sldId="455"/>
        </pc:sldMkLst>
      </pc:sldChg>
      <pc:sldChg chg="del">
        <pc:chgData name="Rachel Ann Lillywhite" userId="b0fe8be1-696a-4457-8be9-cc32cc53ebc9" providerId="ADAL" clId="{1BDD9141-86EC-40B8-98AB-DDB0DFFCCC77}" dt="2021-10-01T11:41:29.234" v="579" actId="47"/>
        <pc:sldMkLst>
          <pc:docMk/>
          <pc:sldMk cId="2779927289" sldId="459"/>
        </pc:sldMkLst>
      </pc:sldChg>
      <pc:sldChg chg="del">
        <pc:chgData name="Rachel Ann Lillywhite" userId="b0fe8be1-696a-4457-8be9-cc32cc53ebc9" providerId="ADAL" clId="{1BDD9141-86EC-40B8-98AB-DDB0DFFCCC77}" dt="2021-10-01T12:38:54.272" v="1699" actId="47"/>
        <pc:sldMkLst>
          <pc:docMk/>
          <pc:sldMk cId="3422447991" sldId="460"/>
        </pc:sldMkLst>
      </pc:sldChg>
      <pc:sldChg chg="del">
        <pc:chgData name="Rachel Ann Lillywhite" userId="b0fe8be1-696a-4457-8be9-cc32cc53ebc9" providerId="ADAL" clId="{1BDD9141-86EC-40B8-98AB-DDB0DFFCCC77}" dt="2021-10-01T12:44:43.381" v="1914" actId="47"/>
        <pc:sldMkLst>
          <pc:docMk/>
          <pc:sldMk cId="1015178256" sldId="466"/>
        </pc:sldMkLst>
      </pc:sldChg>
      <pc:sldChg chg="del">
        <pc:chgData name="Rachel Ann Lillywhite" userId="b0fe8be1-696a-4457-8be9-cc32cc53ebc9" providerId="ADAL" clId="{1BDD9141-86EC-40B8-98AB-DDB0DFFCCC77}" dt="2021-10-01T12:44:46.525" v="1917" actId="47"/>
        <pc:sldMkLst>
          <pc:docMk/>
          <pc:sldMk cId="1563309190" sldId="467"/>
        </pc:sldMkLst>
      </pc:sldChg>
      <pc:sldChg chg="del">
        <pc:chgData name="Rachel Ann Lillywhite" userId="b0fe8be1-696a-4457-8be9-cc32cc53ebc9" providerId="ADAL" clId="{1BDD9141-86EC-40B8-98AB-DDB0DFFCCC77}" dt="2021-10-01T12:44:55.754" v="1933" actId="47"/>
        <pc:sldMkLst>
          <pc:docMk/>
          <pc:sldMk cId="3330413144" sldId="470"/>
        </pc:sldMkLst>
      </pc:sldChg>
      <pc:sldChg chg="del">
        <pc:chgData name="Rachel Ann Lillywhite" userId="b0fe8be1-696a-4457-8be9-cc32cc53ebc9" providerId="ADAL" clId="{1BDD9141-86EC-40B8-98AB-DDB0DFFCCC77}" dt="2021-10-01T11:41:32.503" v="580" actId="47"/>
        <pc:sldMkLst>
          <pc:docMk/>
          <pc:sldMk cId="2420283162" sldId="471"/>
        </pc:sldMkLst>
      </pc:sldChg>
      <pc:sldChg chg="addSp delSp modSp del mod modNotesTx">
        <pc:chgData name="Rachel Ann Lillywhite" userId="b0fe8be1-696a-4457-8be9-cc32cc53ebc9" providerId="ADAL" clId="{1BDD9141-86EC-40B8-98AB-DDB0DFFCCC77}" dt="2021-10-01T12:12:59.757" v="1191" actId="47"/>
        <pc:sldMkLst>
          <pc:docMk/>
          <pc:sldMk cId="2321308011" sldId="472"/>
        </pc:sldMkLst>
        <pc:spChg chg="add mod">
          <ac:chgData name="Rachel Ann Lillywhite" userId="b0fe8be1-696a-4457-8be9-cc32cc53ebc9" providerId="ADAL" clId="{1BDD9141-86EC-40B8-98AB-DDB0DFFCCC77}" dt="2021-10-01T12:01:15.521" v="910" actId="1036"/>
          <ac:spMkLst>
            <pc:docMk/>
            <pc:sldMk cId="2321308011" sldId="472"/>
            <ac:spMk id="9" creationId="{2ACD10D5-B358-410B-B962-5BC23379C9FC}"/>
          </ac:spMkLst>
        </pc:spChg>
        <pc:spChg chg="add mod">
          <ac:chgData name="Rachel Ann Lillywhite" userId="b0fe8be1-696a-4457-8be9-cc32cc53ebc9" providerId="ADAL" clId="{1BDD9141-86EC-40B8-98AB-DDB0DFFCCC77}" dt="2021-10-01T12:12:08.292" v="1183" actId="255"/>
          <ac:spMkLst>
            <pc:docMk/>
            <pc:sldMk cId="2321308011" sldId="472"/>
            <ac:spMk id="10" creationId="{A2FDA205-EEF5-4FB6-AFA9-DD039F7769A3}"/>
          </ac:spMkLst>
        </pc:spChg>
        <pc:spChg chg="add mod">
          <ac:chgData name="Rachel Ann Lillywhite" userId="b0fe8be1-696a-4457-8be9-cc32cc53ebc9" providerId="ADAL" clId="{1BDD9141-86EC-40B8-98AB-DDB0DFFCCC77}" dt="2021-10-01T12:00:18.813" v="897" actId="255"/>
          <ac:spMkLst>
            <pc:docMk/>
            <pc:sldMk cId="2321308011" sldId="472"/>
            <ac:spMk id="11" creationId="{E3EF39CC-F83B-4790-9949-7F3A81F7E32A}"/>
          </ac:spMkLst>
        </pc:spChg>
        <pc:spChg chg="del">
          <ac:chgData name="Rachel Ann Lillywhite" userId="b0fe8be1-696a-4457-8be9-cc32cc53ebc9" providerId="ADAL" clId="{1BDD9141-86EC-40B8-98AB-DDB0DFFCCC77}" dt="2021-10-01T11:40:47.853" v="573" actId="478"/>
          <ac:spMkLst>
            <pc:docMk/>
            <pc:sldMk cId="2321308011" sldId="472"/>
            <ac:spMk id="12" creationId="{D1E6389A-3BF1-4365-A5D6-82CD004D4E37}"/>
          </ac:spMkLst>
        </pc:spChg>
        <pc:spChg chg="add del mod">
          <ac:chgData name="Rachel Ann Lillywhite" userId="b0fe8be1-696a-4457-8be9-cc32cc53ebc9" providerId="ADAL" clId="{1BDD9141-86EC-40B8-98AB-DDB0DFFCCC77}" dt="2021-10-01T11:59:18.581" v="886" actId="478"/>
          <ac:spMkLst>
            <pc:docMk/>
            <pc:sldMk cId="2321308011" sldId="472"/>
            <ac:spMk id="13" creationId="{A6BEB5EF-26ED-4690-AE27-461B958C91DF}"/>
          </ac:spMkLst>
        </pc:spChg>
        <pc:spChg chg="add del mod">
          <ac:chgData name="Rachel Ann Lillywhite" userId="b0fe8be1-696a-4457-8be9-cc32cc53ebc9" providerId="ADAL" clId="{1BDD9141-86EC-40B8-98AB-DDB0DFFCCC77}" dt="2021-10-01T11:59:20.658" v="887" actId="478"/>
          <ac:spMkLst>
            <pc:docMk/>
            <pc:sldMk cId="2321308011" sldId="472"/>
            <ac:spMk id="14" creationId="{99364AC1-7820-44D5-B57E-87A6841C80CB}"/>
          </ac:spMkLst>
        </pc:spChg>
        <pc:spChg chg="mod">
          <ac:chgData name="Rachel Ann Lillywhite" userId="b0fe8be1-696a-4457-8be9-cc32cc53ebc9" providerId="ADAL" clId="{1BDD9141-86EC-40B8-98AB-DDB0DFFCCC77}" dt="2021-10-01T11:49:51.442" v="606" actId="1076"/>
          <ac:spMkLst>
            <pc:docMk/>
            <pc:sldMk cId="2321308011" sldId="472"/>
            <ac:spMk id="15" creationId="{CB12B5D9-0D89-4749-8586-B15CA31182B2}"/>
          </ac:spMkLst>
        </pc:spChg>
        <pc:spChg chg="add del mod">
          <ac:chgData name="Rachel Ann Lillywhite" userId="b0fe8be1-696a-4457-8be9-cc32cc53ebc9" providerId="ADAL" clId="{1BDD9141-86EC-40B8-98AB-DDB0DFFCCC77}" dt="2021-10-01T11:55:06.097" v="735"/>
          <ac:spMkLst>
            <pc:docMk/>
            <pc:sldMk cId="2321308011" sldId="472"/>
            <ac:spMk id="16" creationId="{C64E31DF-9251-410E-A672-04DBA4263D42}"/>
          </ac:spMkLst>
        </pc:spChg>
        <pc:spChg chg="add del mod">
          <ac:chgData name="Rachel Ann Lillywhite" userId="b0fe8be1-696a-4457-8be9-cc32cc53ebc9" providerId="ADAL" clId="{1BDD9141-86EC-40B8-98AB-DDB0DFFCCC77}" dt="2021-10-01T11:55:06.097" v="735"/>
          <ac:spMkLst>
            <pc:docMk/>
            <pc:sldMk cId="2321308011" sldId="472"/>
            <ac:spMk id="17" creationId="{1389FA3D-4675-4220-BCF9-FDCA365ED779}"/>
          </ac:spMkLst>
        </pc:spChg>
        <pc:spChg chg="add del mod">
          <ac:chgData name="Rachel Ann Lillywhite" userId="b0fe8be1-696a-4457-8be9-cc32cc53ebc9" providerId="ADAL" clId="{1BDD9141-86EC-40B8-98AB-DDB0DFFCCC77}" dt="2021-10-01T11:55:06.097" v="735"/>
          <ac:spMkLst>
            <pc:docMk/>
            <pc:sldMk cId="2321308011" sldId="472"/>
            <ac:spMk id="18" creationId="{F2944E0D-D5B3-40D8-AE1E-B0BBA88DF3E2}"/>
          </ac:spMkLst>
        </pc:spChg>
        <pc:spChg chg="add del mod">
          <ac:chgData name="Rachel Ann Lillywhite" userId="b0fe8be1-696a-4457-8be9-cc32cc53ebc9" providerId="ADAL" clId="{1BDD9141-86EC-40B8-98AB-DDB0DFFCCC77}" dt="2021-10-01T11:55:06.097" v="735"/>
          <ac:spMkLst>
            <pc:docMk/>
            <pc:sldMk cId="2321308011" sldId="472"/>
            <ac:spMk id="19" creationId="{45F530FF-CC3E-4E9C-AC44-A122E6907618}"/>
          </ac:spMkLst>
        </pc:spChg>
        <pc:spChg chg="add mod">
          <ac:chgData name="Rachel Ann Lillywhite" userId="b0fe8be1-696a-4457-8be9-cc32cc53ebc9" providerId="ADAL" clId="{1BDD9141-86EC-40B8-98AB-DDB0DFFCCC77}" dt="2021-10-01T12:00:50.373" v="902" actId="1076"/>
          <ac:spMkLst>
            <pc:docMk/>
            <pc:sldMk cId="2321308011" sldId="472"/>
            <ac:spMk id="20" creationId="{A5A55612-253E-467E-9DCE-D86ED6C1E6B2}"/>
          </ac:spMkLst>
        </pc:spChg>
        <pc:spChg chg="add del mod">
          <ac:chgData name="Rachel Ann Lillywhite" userId="b0fe8be1-696a-4457-8be9-cc32cc53ebc9" providerId="ADAL" clId="{1BDD9141-86EC-40B8-98AB-DDB0DFFCCC77}" dt="2021-10-01T11:59:22.618" v="888" actId="478"/>
          <ac:spMkLst>
            <pc:docMk/>
            <pc:sldMk cId="2321308011" sldId="472"/>
            <ac:spMk id="21" creationId="{6D9A4EC7-B982-436E-87D2-0AF6B7886938}"/>
          </ac:spMkLst>
        </pc:spChg>
        <pc:picChg chg="del">
          <ac:chgData name="Rachel Ann Lillywhite" userId="b0fe8be1-696a-4457-8be9-cc32cc53ebc9" providerId="ADAL" clId="{1BDD9141-86EC-40B8-98AB-DDB0DFFCCC77}" dt="2021-10-01T11:40:59.228" v="576" actId="478"/>
          <ac:picMkLst>
            <pc:docMk/>
            <pc:sldMk cId="2321308011" sldId="472"/>
            <ac:picMk id="2" creationId="{6FBD2841-98C0-46DA-B5EB-1C9809FB0246}"/>
          </ac:picMkLst>
        </pc:picChg>
        <pc:picChg chg="del">
          <ac:chgData name="Rachel Ann Lillywhite" userId="b0fe8be1-696a-4457-8be9-cc32cc53ebc9" providerId="ADAL" clId="{1BDD9141-86EC-40B8-98AB-DDB0DFFCCC77}" dt="2021-10-01T11:40:59.228" v="576" actId="478"/>
          <ac:picMkLst>
            <pc:docMk/>
            <pc:sldMk cId="2321308011" sldId="472"/>
            <ac:picMk id="3" creationId="{D0870583-35BC-46DF-88E6-F71DB1EB3EC6}"/>
          </ac:picMkLst>
        </pc:picChg>
        <pc:picChg chg="del">
          <ac:chgData name="Rachel Ann Lillywhite" userId="b0fe8be1-696a-4457-8be9-cc32cc53ebc9" providerId="ADAL" clId="{1BDD9141-86EC-40B8-98AB-DDB0DFFCCC77}" dt="2021-10-01T11:40:50.243" v="574" actId="478"/>
          <ac:picMkLst>
            <pc:docMk/>
            <pc:sldMk cId="2321308011" sldId="472"/>
            <ac:picMk id="5" creationId="{B4B82B2A-C0DE-414C-9FAF-C2B5B7897781}"/>
          </ac:picMkLst>
        </pc:picChg>
        <pc:picChg chg="del">
          <ac:chgData name="Rachel Ann Lillywhite" userId="b0fe8be1-696a-4457-8be9-cc32cc53ebc9" providerId="ADAL" clId="{1BDD9141-86EC-40B8-98AB-DDB0DFFCCC77}" dt="2021-10-01T11:41:01.118" v="577" actId="478"/>
          <ac:picMkLst>
            <pc:docMk/>
            <pc:sldMk cId="2321308011" sldId="472"/>
            <ac:picMk id="7" creationId="{E856BC48-579F-40E8-9722-41B1EECE2A5F}"/>
          </ac:picMkLst>
        </pc:picChg>
        <pc:picChg chg="del">
          <ac:chgData name="Rachel Ann Lillywhite" userId="b0fe8be1-696a-4457-8be9-cc32cc53ebc9" providerId="ADAL" clId="{1BDD9141-86EC-40B8-98AB-DDB0DFFCCC77}" dt="2021-10-01T11:40:52.641" v="575" actId="478"/>
          <ac:picMkLst>
            <pc:docMk/>
            <pc:sldMk cId="2321308011" sldId="472"/>
            <ac:picMk id="8" creationId="{31A9B6A5-A494-4C1D-A89E-639EE54F5F81}"/>
          </ac:picMkLst>
        </pc:picChg>
      </pc:sldChg>
      <pc:sldChg chg="del">
        <pc:chgData name="Rachel Ann Lillywhite" userId="b0fe8be1-696a-4457-8be9-cc32cc53ebc9" providerId="ADAL" clId="{1BDD9141-86EC-40B8-98AB-DDB0DFFCCC77}" dt="2021-10-01T11:41:26.841" v="578" actId="47"/>
        <pc:sldMkLst>
          <pc:docMk/>
          <pc:sldMk cId="3002630989" sldId="473"/>
        </pc:sldMkLst>
      </pc:sldChg>
      <pc:sldChg chg="addSp delSp modSp mod">
        <pc:chgData name="Rachel Ann Lillywhite" userId="b0fe8be1-696a-4457-8be9-cc32cc53ebc9" providerId="ADAL" clId="{1BDD9141-86EC-40B8-98AB-DDB0DFFCCC77}" dt="2021-10-27T10:18:14.097" v="15343" actId="14100"/>
        <pc:sldMkLst>
          <pc:docMk/>
          <pc:sldMk cId="1008057722" sldId="474"/>
        </pc:sldMkLst>
        <pc:spChg chg="add mod">
          <ac:chgData name="Rachel Ann Lillywhite" userId="b0fe8be1-696a-4457-8be9-cc32cc53ebc9" providerId="ADAL" clId="{1BDD9141-86EC-40B8-98AB-DDB0DFFCCC77}" dt="2021-10-19T15:44:25.146" v="11660" actId="1035"/>
          <ac:spMkLst>
            <pc:docMk/>
            <pc:sldMk cId="1008057722" sldId="474"/>
            <ac:spMk id="2" creationId="{2C98DAB5-796F-4066-9C09-D129BA843DD5}"/>
          </ac:spMkLst>
        </pc:spChg>
        <pc:spChg chg="mod ord">
          <ac:chgData name="Rachel Ann Lillywhite" userId="b0fe8be1-696a-4457-8be9-cc32cc53ebc9" providerId="ADAL" clId="{1BDD9141-86EC-40B8-98AB-DDB0DFFCCC77}" dt="2021-10-19T15:44:25.146" v="11660" actId="1035"/>
          <ac:spMkLst>
            <pc:docMk/>
            <pc:sldMk cId="1008057722" sldId="474"/>
            <ac:spMk id="3" creationId="{AD373832-70E7-4FD9-AAE7-BD2DF18B1BCF}"/>
          </ac:spMkLst>
        </pc:spChg>
        <pc:spChg chg="add del mod">
          <ac:chgData name="Rachel Ann Lillywhite" userId="b0fe8be1-696a-4457-8be9-cc32cc53ebc9" providerId="ADAL" clId="{1BDD9141-86EC-40B8-98AB-DDB0DFFCCC77}" dt="2021-10-19T14:06:12.679" v="9638" actId="478"/>
          <ac:spMkLst>
            <pc:docMk/>
            <pc:sldMk cId="1008057722" sldId="474"/>
            <ac:spMk id="4" creationId="{F3AF538B-08B4-4F16-8C87-8C836FD886FB}"/>
          </ac:spMkLst>
        </pc:spChg>
        <pc:spChg chg="del mod">
          <ac:chgData name="Rachel Ann Lillywhite" userId="b0fe8be1-696a-4457-8be9-cc32cc53ebc9" providerId="ADAL" clId="{1BDD9141-86EC-40B8-98AB-DDB0DFFCCC77}" dt="2021-10-19T14:10:49.877" v="9738" actId="478"/>
          <ac:spMkLst>
            <pc:docMk/>
            <pc:sldMk cId="1008057722" sldId="474"/>
            <ac:spMk id="5" creationId="{A94F9532-3985-40B5-AB6F-5124968445EC}"/>
          </ac:spMkLst>
        </pc:spChg>
        <pc:spChg chg="mod">
          <ac:chgData name="Rachel Ann Lillywhite" userId="b0fe8be1-696a-4457-8be9-cc32cc53ebc9" providerId="ADAL" clId="{1BDD9141-86EC-40B8-98AB-DDB0DFFCCC77}" dt="2021-10-19T15:44:25.146" v="11660" actId="1035"/>
          <ac:spMkLst>
            <pc:docMk/>
            <pc:sldMk cId="1008057722" sldId="474"/>
            <ac:spMk id="6" creationId="{3819A0D7-4AAD-4CC8-82E5-080C5A780A46}"/>
          </ac:spMkLst>
        </pc:spChg>
        <pc:spChg chg="mod ord">
          <ac:chgData name="Rachel Ann Lillywhite" userId="b0fe8be1-696a-4457-8be9-cc32cc53ebc9" providerId="ADAL" clId="{1BDD9141-86EC-40B8-98AB-DDB0DFFCCC77}" dt="2021-10-19T15:44:25.146" v="11660" actId="1035"/>
          <ac:spMkLst>
            <pc:docMk/>
            <pc:sldMk cId="1008057722" sldId="474"/>
            <ac:spMk id="9" creationId="{5B5F24C6-B101-43BE-8317-4E9D5453A4B2}"/>
          </ac:spMkLst>
        </pc:spChg>
        <pc:spChg chg="del mod">
          <ac:chgData name="Rachel Ann Lillywhite" userId="b0fe8be1-696a-4457-8be9-cc32cc53ebc9" providerId="ADAL" clId="{1BDD9141-86EC-40B8-98AB-DDB0DFFCCC77}" dt="2021-10-01T13:06:54.817" v="2870" actId="478"/>
          <ac:spMkLst>
            <pc:docMk/>
            <pc:sldMk cId="1008057722" sldId="474"/>
            <ac:spMk id="10" creationId="{30E3751E-DA4B-4616-B0FE-0551FAFA6E81}"/>
          </ac:spMkLst>
        </pc:spChg>
        <pc:spChg chg="mod">
          <ac:chgData name="Rachel Ann Lillywhite" userId="b0fe8be1-696a-4457-8be9-cc32cc53ebc9" providerId="ADAL" clId="{1BDD9141-86EC-40B8-98AB-DDB0DFFCCC77}" dt="2021-10-20T08:36:13.866" v="11927" actId="255"/>
          <ac:spMkLst>
            <pc:docMk/>
            <pc:sldMk cId="1008057722" sldId="474"/>
            <ac:spMk id="11" creationId="{134598E7-ABBA-4D72-8041-B66C08E85F0F}"/>
          </ac:spMkLst>
        </pc:spChg>
        <pc:spChg chg="mod">
          <ac:chgData name="Rachel Ann Lillywhite" userId="b0fe8be1-696a-4457-8be9-cc32cc53ebc9" providerId="ADAL" clId="{1BDD9141-86EC-40B8-98AB-DDB0DFFCCC77}" dt="2021-10-19T15:45:23.712" v="11716" actId="20577"/>
          <ac:spMkLst>
            <pc:docMk/>
            <pc:sldMk cId="1008057722" sldId="474"/>
            <ac:spMk id="14" creationId="{0EDDC523-04C1-4A55-8554-BEBFF6E17D30}"/>
          </ac:spMkLst>
        </pc:spChg>
        <pc:spChg chg="mod">
          <ac:chgData name="Rachel Ann Lillywhite" userId="b0fe8be1-696a-4457-8be9-cc32cc53ebc9" providerId="ADAL" clId="{1BDD9141-86EC-40B8-98AB-DDB0DFFCCC77}" dt="2021-10-19T15:46:04.401" v="11725" actId="14100"/>
          <ac:spMkLst>
            <pc:docMk/>
            <pc:sldMk cId="1008057722" sldId="474"/>
            <ac:spMk id="16" creationId="{012F4D01-DABF-4C75-B194-9C6A0DE986C8}"/>
          </ac:spMkLst>
        </pc:spChg>
        <pc:spChg chg="mod">
          <ac:chgData name="Rachel Ann Lillywhite" userId="b0fe8be1-696a-4457-8be9-cc32cc53ebc9" providerId="ADAL" clId="{1BDD9141-86EC-40B8-98AB-DDB0DFFCCC77}" dt="2021-10-19T15:46:51.843" v="11733" actId="1076"/>
          <ac:spMkLst>
            <pc:docMk/>
            <pc:sldMk cId="1008057722" sldId="474"/>
            <ac:spMk id="17" creationId="{F1031F32-DD44-494C-9227-2A2EC2E7A1CC}"/>
          </ac:spMkLst>
        </pc:spChg>
        <pc:spChg chg="mod">
          <ac:chgData name="Rachel Ann Lillywhite" userId="b0fe8be1-696a-4457-8be9-cc32cc53ebc9" providerId="ADAL" clId="{1BDD9141-86EC-40B8-98AB-DDB0DFFCCC77}" dt="2021-10-19T15:46:38.848" v="11731" actId="1076"/>
          <ac:spMkLst>
            <pc:docMk/>
            <pc:sldMk cId="1008057722" sldId="474"/>
            <ac:spMk id="18" creationId="{2066EE9D-F7FA-4F17-8225-12C5E86E7BD4}"/>
          </ac:spMkLst>
        </pc:spChg>
        <pc:spChg chg="mod">
          <ac:chgData name="Rachel Ann Lillywhite" userId="b0fe8be1-696a-4457-8be9-cc32cc53ebc9" providerId="ADAL" clId="{1BDD9141-86EC-40B8-98AB-DDB0DFFCCC77}" dt="2021-10-19T15:46:44.821" v="11732" actId="1076"/>
          <ac:spMkLst>
            <pc:docMk/>
            <pc:sldMk cId="1008057722" sldId="474"/>
            <ac:spMk id="19" creationId="{DEB97024-50C8-4D4D-884E-14E8356A5E13}"/>
          </ac:spMkLst>
        </pc:spChg>
        <pc:spChg chg="del mod">
          <ac:chgData name="Rachel Ann Lillywhite" userId="b0fe8be1-696a-4457-8be9-cc32cc53ebc9" providerId="ADAL" clId="{1BDD9141-86EC-40B8-98AB-DDB0DFFCCC77}" dt="2021-10-19T14:10:32.437" v="9735" actId="478"/>
          <ac:spMkLst>
            <pc:docMk/>
            <pc:sldMk cId="1008057722" sldId="474"/>
            <ac:spMk id="24" creationId="{834B3701-9304-470C-AFF1-3D78F1B47ADA}"/>
          </ac:spMkLst>
        </pc:spChg>
        <pc:spChg chg="del mod">
          <ac:chgData name="Rachel Ann Lillywhite" userId="b0fe8be1-696a-4457-8be9-cc32cc53ebc9" providerId="ADAL" clId="{1BDD9141-86EC-40B8-98AB-DDB0DFFCCC77}" dt="2021-10-19T14:10:23.474" v="9734" actId="478"/>
          <ac:spMkLst>
            <pc:docMk/>
            <pc:sldMk cId="1008057722" sldId="474"/>
            <ac:spMk id="25" creationId="{D77A0D86-0765-499C-B0FF-5CFD7BE222E3}"/>
          </ac:spMkLst>
        </pc:spChg>
        <pc:spChg chg="mod">
          <ac:chgData name="Rachel Ann Lillywhite" userId="b0fe8be1-696a-4457-8be9-cc32cc53ebc9" providerId="ADAL" clId="{1BDD9141-86EC-40B8-98AB-DDB0DFFCCC77}" dt="2021-10-19T15:45:14.602" v="11695" actId="20577"/>
          <ac:spMkLst>
            <pc:docMk/>
            <pc:sldMk cId="1008057722" sldId="474"/>
            <ac:spMk id="26" creationId="{3CEA756A-1634-41BC-B486-8B6A8A4FD09D}"/>
          </ac:spMkLst>
        </pc:spChg>
        <pc:spChg chg="mod">
          <ac:chgData name="Rachel Ann Lillywhite" userId="b0fe8be1-696a-4457-8be9-cc32cc53ebc9" providerId="ADAL" clId="{1BDD9141-86EC-40B8-98AB-DDB0DFFCCC77}" dt="2021-10-19T15:45:01.107" v="11679"/>
          <ac:spMkLst>
            <pc:docMk/>
            <pc:sldMk cId="1008057722" sldId="474"/>
            <ac:spMk id="27" creationId="{3BC9C66E-4B45-4D4B-AF18-E9AF39A9FF6F}"/>
          </ac:spMkLst>
        </pc:spChg>
        <pc:spChg chg="mod">
          <ac:chgData name="Rachel Ann Lillywhite" userId="b0fe8be1-696a-4457-8be9-cc32cc53ebc9" providerId="ADAL" clId="{1BDD9141-86EC-40B8-98AB-DDB0DFFCCC77}" dt="2021-10-19T15:44:55.715" v="11678" actId="20577"/>
          <ac:spMkLst>
            <pc:docMk/>
            <pc:sldMk cId="1008057722" sldId="474"/>
            <ac:spMk id="28" creationId="{B100ED1C-9D37-4616-8879-E889FC3A7DEE}"/>
          </ac:spMkLst>
        </pc:spChg>
        <pc:spChg chg="mod">
          <ac:chgData name="Rachel Ann Lillywhite" userId="b0fe8be1-696a-4457-8be9-cc32cc53ebc9" providerId="ADAL" clId="{1BDD9141-86EC-40B8-98AB-DDB0DFFCCC77}" dt="2021-10-19T15:45:58.500" v="11724" actId="14100"/>
          <ac:spMkLst>
            <pc:docMk/>
            <pc:sldMk cId="1008057722" sldId="474"/>
            <ac:spMk id="29" creationId="{F67F5972-B2FE-40C7-A9AA-1277263A1325}"/>
          </ac:spMkLst>
        </pc:spChg>
        <pc:spChg chg="mod">
          <ac:chgData name="Rachel Ann Lillywhite" userId="b0fe8be1-696a-4457-8be9-cc32cc53ebc9" providerId="ADAL" clId="{1BDD9141-86EC-40B8-98AB-DDB0DFFCCC77}" dt="2021-10-19T15:46:20.770" v="11729" actId="14100"/>
          <ac:spMkLst>
            <pc:docMk/>
            <pc:sldMk cId="1008057722" sldId="474"/>
            <ac:spMk id="30" creationId="{FC1D474F-B8E5-46DF-A98D-7C36AFBA3F87}"/>
          </ac:spMkLst>
        </pc:spChg>
        <pc:spChg chg="mod">
          <ac:chgData name="Rachel Ann Lillywhite" userId="b0fe8be1-696a-4457-8be9-cc32cc53ebc9" providerId="ADAL" clId="{1BDD9141-86EC-40B8-98AB-DDB0DFFCCC77}" dt="2021-10-19T15:44:25.146" v="11660" actId="1035"/>
          <ac:spMkLst>
            <pc:docMk/>
            <pc:sldMk cId="1008057722" sldId="474"/>
            <ac:spMk id="32" creationId="{5F339D38-B4FC-4BDC-83FC-846BF383A55F}"/>
          </ac:spMkLst>
        </pc:spChg>
        <pc:spChg chg="mod">
          <ac:chgData name="Rachel Ann Lillywhite" userId="b0fe8be1-696a-4457-8be9-cc32cc53ebc9" providerId="ADAL" clId="{1BDD9141-86EC-40B8-98AB-DDB0DFFCCC77}" dt="2021-10-19T15:44:25.146" v="11660" actId="1035"/>
          <ac:spMkLst>
            <pc:docMk/>
            <pc:sldMk cId="1008057722" sldId="474"/>
            <ac:spMk id="33" creationId="{DEEF67B1-91F1-47B3-AC3A-DDD7147CC36A}"/>
          </ac:spMkLst>
        </pc:spChg>
        <pc:spChg chg="mod">
          <ac:chgData name="Rachel Ann Lillywhite" userId="b0fe8be1-696a-4457-8be9-cc32cc53ebc9" providerId="ADAL" clId="{1BDD9141-86EC-40B8-98AB-DDB0DFFCCC77}" dt="2021-10-27T10:17:53.650" v="15338" actId="20577"/>
          <ac:spMkLst>
            <pc:docMk/>
            <pc:sldMk cId="1008057722" sldId="474"/>
            <ac:spMk id="34" creationId="{AD78C695-A80C-4C10-8370-2A7CD09FD759}"/>
          </ac:spMkLst>
        </pc:spChg>
        <pc:spChg chg="mod">
          <ac:chgData name="Rachel Ann Lillywhite" userId="b0fe8be1-696a-4457-8be9-cc32cc53ebc9" providerId="ADAL" clId="{1BDD9141-86EC-40B8-98AB-DDB0DFFCCC77}" dt="2021-10-19T15:44:25.146" v="11660" actId="1035"/>
          <ac:spMkLst>
            <pc:docMk/>
            <pc:sldMk cId="1008057722" sldId="474"/>
            <ac:spMk id="35" creationId="{C0F96BF0-FD04-4830-B582-A9ADA3FB9A2F}"/>
          </ac:spMkLst>
        </pc:spChg>
        <pc:spChg chg="mod">
          <ac:chgData name="Rachel Ann Lillywhite" userId="b0fe8be1-696a-4457-8be9-cc32cc53ebc9" providerId="ADAL" clId="{1BDD9141-86EC-40B8-98AB-DDB0DFFCCC77}" dt="2021-10-19T15:44:25.146" v="11660" actId="1035"/>
          <ac:spMkLst>
            <pc:docMk/>
            <pc:sldMk cId="1008057722" sldId="474"/>
            <ac:spMk id="36" creationId="{CF65B6F5-19E1-4201-8B21-3F0659FAF553}"/>
          </ac:spMkLst>
        </pc:spChg>
        <pc:spChg chg="mod">
          <ac:chgData name="Rachel Ann Lillywhite" userId="b0fe8be1-696a-4457-8be9-cc32cc53ebc9" providerId="ADAL" clId="{1BDD9141-86EC-40B8-98AB-DDB0DFFCCC77}" dt="2021-10-19T15:44:25.146" v="11660" actId="1035"/>
          <ac:spMkLst>
            <pc:docMk/>
            <pc:sldMk cId="1008057722" sldId="474"/>
            <ac:spMk id="37" creationId="{4E92091D-A7F6-4B40-87DD-CEAFB0FC670B}"/>
          </ac:spMkLst>
        </pc:spChg>
        <pc:spChg chg="add mod">
          <ac:chgData name="Rachel Ann Lillywhite" userId="b0fe8be1-696a-4457-8be9-cc32cc53ebc9" providerId="ADAL" clId="{1BDD9141-86EC-40B8-98AB-DDB0DFFCCC77}" dt="2021-10-20T08:41:34.651" v="11934" actId="255"/>
          <ac:spMkLst>
            <pc:docMk/>
            <pc:sldMk cId="1008057722" sldId="474"/>
            <ac:spMk id="38" creationId="{7CDCF700-366B-4A99-B468-CA747267B62B}"/>
          </ac:spMkLst>
        </pc:spChg>
        <pc:spChg chg="mod">
          <ac:chgData name="Rachel Ann Lillywhite" userId="b0fe8be1-696a-4457-8be9-cc32cc53ebc9" providerId="ADAL" clId="{1BDD9141-86EC-40B8-98AB-DDB0DFFCCC77}" dt="2021-10-19T15:44:25.146" v="11660" actId="1035"/>
          <ac:spMkLst>
            <pc:docMk/>
            <pc:sldMk cId="1008057722" sldId="474"/>
            <ac:spMk id="39" creationId="{A728796A-EE34-40F1-9293-A1A41ACD9009}"/>
          </ac:spMkLst>
        </pc:spChg>
        <pc:spChg chg="add mod">
          <ac:chgData name="Rachel Ann Lillywhite" userId="b0fe8be1-696a-4457-8be9-cc32cc53ebc9" providerId="ADAL" clId="{1BDD9141-86EC-40B8-98AB-DDB0DFFCCC77}" dt="2021-10-19T15:44:46.695" v="11668" actId="20577"/>
          <ac:spMkLst>
            <pc:docMk/>
            <pc:sldMk cId="1008057722" sldId="474"/>
            <ac:spMk id="40" creationId="{DF436E9B-A4B7-4F56-845C-E0C9E635D334}"/>
          </ac:spMkLst>
        </pc:spChg>
        <pc:spChg chg="add del mod">
          <ac:chgData name="Rachel Ann Lillywhite" userId="b0fe8be1-696a-4457-8be9-cc32cc53ebc9" providerId="ADAL" clId="{1BDD9141-86EC-40B8-98AB-DDB0DFFCCC77}" dt="2021-10-19T14:07:08.646" v="9671" actId="478"/>
          <ac:spMkLst>
            <pc:docMk/>
            <pc:sldMk cId="1008057722" sldId="474"/>
            <ac:spMk id="41" creationId="{20F04610-A284-4DE3-B430-CDC859DCA2B2}"/>
          </ac:spMkLst>
        </pc:spChg>
        <pc:spChg chg="add mod">
          <ac:chgData name="Rachel Ann Lillywhite" userId="b0fe8be1-696a-4457-8be9-cc32cc53ebc9" providerId="ADAL" clId="{1BDD9141-86EC-40B8-98AB-DDB0DFFCCC77}" dt="2021-10-20T08:41:43.654" v="11936" actId="1076"/>
          <ac:spMkLst>
            <pc:docMk/>
            <pc:sldMk cId="1008057722" sldId="474"/>
            <ac:spMk id="41" creationId="{412CF44B-2EBA-45AF-8B2D-88214A52C300}"/>
          </ac:spMkLst>
        </pc:spChg>
        <pc:spChg chg="add mod">
          <ac:chgData name="Rachel Ann Lillywhite" userId="b0fe8be1-696a-4457-8be9-cc32cc53ebc9" providerId="ADAL" clId="{1BDD9141-86EC-40B8-98AB-DDB0DFFCCC77}" dt="2021-10-19T15:44:25.146" v="11660" actId="1035"/>
          <ac:spMkLst>
            <pc:docMk/>
            <pc:sldMk cId="1008057722" sldId="474"/>
            <ac:spMk id="42" creationId="{82472329-C020-4194-ACCD-0C770B0F21CD}"/>
          </ac:spMkLst>
        </pc:spChg>
        <pc:spChg chg="del">
          <ac:chgData name="Rachel Ann Lillywhite" userId="b0fe8be1-696a-4457-8be9-cc32cc53ebc9" providerId="ADAL" clId="{1BDD9141-86EC-40B8-98AB-DDB0DFFCCC77}" dt="2021-10-19T12:36:20.458" v="9138" actId="478"/>
          <ac:spMkLst>
            <pc:docMk/>
            <pc:sldMk cId="1008057722" sldId="474"/>
            <ac:spMk id="42" creationId="{CF26023D-E664-4FD0-A3B4-839065CA1E3E}"/>
          </ac:spMkLst>
        </pc:spChg>
        <pc:spChg chg="add mod">
          <ac:chgData name="Rachel Ann Lillywhite" userId="b0fe8be1-696a-4457-8be9-cc32cc53ebc9" providerId="ADAL" clId="{1BDD9141-86EC-40B8-98AB-DDB0DFFCCC77}" dt="2021-10-21T13:40:08.610" v="14910" actId="20577"/>
          <ac:spMkLst>
            <pc:docMk/>
            <pc:sldMk cId="1008057722" sldId="474"/>
            <ac:spMk id="43" creationId="{18CB3965-81C3-471B-BB99-767134C0CCEE}"/>
          </ac:spMkLst>
        </pc:spChg>
        <pc:spChg chg="add del mod">
          <ac:chgData name="Rachel Ann Lillywhite" userId="b0fe8be1-696a-4457-8be9-cc32cc53ebc9" providerId="ADAL" clId="{1BDD9141-86EC-40B8-98AB-DDB0DFFCCC77}" dt="2021-10-19T14:09:12.875" v="9689" actId="478"/>
          <ac:spMkLst>
            <pc:docMk/>
            <pc:sldMk cId="1008057722" sldId="474"/>
            <ac:spMk id="43" creationId="{414A1F1D-D694-4073-BE6A-6FD5A794A022}"/>
          </ac:spMkLst>
        </pc:spChg>
        <pc:spChg chg="add mod">
          <ac:chgData name="Rachel Ann Lillywhite" userId="b0fe8be1-696a-4457-8be9-cc32cc53ebc9" providerId="ADAL" clId="{1BDD9141-86EC-40B8-98AB-DDB0DFFCCC77}" dt="2021-10-19T15:44:49.738" v="11672" actId="20577"/>
          <ac:spMkLst>
            <pc:docMk/>
            <pc:sldMk cId="1008057722" sldId="474"/>
            <ac:spMk id="44" creationId="{4A80035C-41BF-47CF-84FE-6EE3806A46FB}"/>
          </ac:spMkLst>
        </pc:spChg>
        <pc:spChg chg="del">
          <ac:chgData name="Rachel Ann Lillywhite" userId="b0fe8be1-696a-4457-8be9-cc32cc53ebc9" providerId="ADAL" clId="{1BDD9141-86EC-40B8-98AB-DDB0DFFCCC77}" dt="2021-10-19T12:36:20.458" v="9138" actId="478"/>
          <ac:spMkLst>
            <pc:docMk/>
            <pc:sldMk cId="1008057722" sldId="474"/>
            <ac:spMk id="45" creationId="{53C9C7CC-1800-4E97-ABEB-A4EBA697B2EA}"/>
          </ac:spMkLst>
        </pc:spChg>
        <pc:spChg chg="add mod">
          <ac:chgData name="Rachel Ann Lillywhite" userId="b0fe8be1-696a-4457-8be9-cc32cc53ebc9" providerId="ADAL" clId="{1BDD9141-86EC-40B8-98AB-DDB0DFFCCC77}" dt="2021-10-19T15:44:25.146" v="11660" actId="1035"/>
          <ac:spMkLst>
            <pc:docMk/>
            <pc:sldMk cId="1008057722" sldId="474"/>
            <ac:spMk id="45" creationId="{A07C5FD5-A4F2-49D5-92A9-65BCFACCBE79}"/>
          </ac:spMkLst>
        </pc:spChg>
        <pc:spChg chg="del">
          <ac:chgData name="Rachel Ann Lillywhite" userId="b0fe8be1-696a-4457-8be9-cc32cc53ebc9" providerId="ADAL" clId="{1BDD9141-86EC-40B8-98AB-DDB0DFFCCC77}" dt="2021-10-19T12:36:20.458" v="9138" actId="478"/>
          <ac:spMkLst>
            <pc:docMk/>
            <pc:sldMk cId="1008057722" sldId="474"/>
            <ac:spMk id="46" creationId="{1C6648A9-6516-43C9-A6EA-5A887534B0E8}"/>
          </ac:spMkLst>
        </pc:spChg>
        <pc:spChg chg="add mod">
          <ac:chgData name="Rachel Ann Lillywhite" userId="b0fe8be1-696a-4457-8be9-cc32cc53ebc9" providerId="ADAL" clId="{1BDD9141-86EC-40B8-98AB-DDB0DFFCCC77}" dt="2021-10-19T15:44:25.146" v="11660" actId="1035"/>
          <ac:spMkLst>
            <pc:docMk/>
            <pc:sldMk cId="1008057722" sldId="474"/>
            <ac:spMk id="46" creationId="{C4B1C346-425A-4FF6-AE93-738C5B6EB820}"/>
          </ac:spMkLst>
        </pc:spChg>
        <pc:spChg chg="add mod">
          <ac:chgData name="Rachel Ann Lillywhite" userId="b0fe8be1-696a-4457-8be9-cc32cc53ebc9" providerId="ADAL" clId="{1BDD9141-86EC-40B8-98AB-DDB0DFFCCC77}" dt="2021-10-27T10:18:14.097" v="15343" actId="14100"/>
          <ac:spMkLst>
            <pc:docMk/>
            <pc:sldMk cId="1008057722" sldId="474"/>
            <ac:spMk id="47" creationId="{0EF41CD6-3C59-4F74-9346-5F582EF75479}"/>
          </ac:spMkLst>
        </pc:spChg>
        <pc:spChg chg="del">
          <ac:chgData name="Rachel Ann Lillywhite" userId="b0fe8be1-696a-4457-8be9-cc32cc53ebc9" providerId="ADAL" clId="{1BDD9141-86EC-40B8-98AB-DDB0DFFCCC77}" dt="2021-10-19T12:36:20.458" v="9138" actId="478"/>
          <ac:spMkLst>
            <pc:docMk/>
            <pc:sldMk cId="1008057722" sldId="474"/>
            <ac:spMk id="47" creationId="{E38D8DD9-4214-4645-9681-9E34A894990E}"/>
          </ac:spMkLst>
        </pc:spChg>
        <pc:spChg chg="mod">
          <ac:chgData name="Rachel Ann Lillywhite" userId="b0fe8be1-696a-4457-8be9-cc32cc53ebc9" providerId="ADAL" clId="{1BDD9141-86EC-40B8-98AB-DDB0DFFCCC77}" dt="2021-10-19T15:46:29.602" v="11730" actId="1076"/>
          <ac:spMkLst>
            <pc:docMk/>
            <pc:sldMk cId="1008057722" sldId="474"/>
            <ac:spMk id="48" creationId="{529B4651-5AE4-459E-B1DF-C2BD351C2DCB}"/>
          </ac:spMkLst>
        </pc:spChg>
        <pc:spChg chg="mod">
          <ac:chgData name="Rachel Ann Lillywhite" userId="b0fe8be1-696a-4457-8be9-cc32cc53ebc9" providerId="ADAL" clId="{1BDD9141-86EC-40B8-98AB-DDB0DFFCCC77}" dt="2021-10-19T15:45:39.443" v="11721" actId="1076"/>
          <ac:spMkLst>
            <pc:docMk/>
            <pc:sldMk cId="1008057722" sldId="474"/>
            <ac:spMk id="49" creationId="{C72C8E5A-6055-4FA4-B72A-D919D47928D8}"/>
          </ac:spMkLst>
        </pc:spChg>
        <pc:spChg chg="add mod">
          <ac:chgData name="Rachel Ann Lillywhite" userId="b0fe8be1-696a-4457-8be9-cc32cc53ebc9" providerId="ADAL" clId="{1BDD9141-86EC-40B8-98AB-DDB0DFFCCC77}" dt="2021-10-27T10:18:04.589" v="15341" actId="14100"/>
          <ac:spMkLst>
            <pc:docMk/>
            <pc:sldMk cId="1008057722" sldId="474"/>
            <ac:spMk id="50" creationId="{144D0960-BA34-46B7-9975-8646B9BB4AA9}"/>
          </ac:spMkLst>
        </pc:spChg>
        <pc:spChg chg="mod">
          <ac:chgData name="Rachel Ann Lillywhite" userId="b0fe8be1-696a-4457-8be9-cc32cc53ebc9" providerId="ADAL" clId="{1BDD9141-86EC-40B8-98AB-DDB0DFFCCC77}" dt="2021-10-19T15:45:28.245" v="11720" actId="20577"/>
          <ac:spMkLst>
            <pc:docMk/>
            <pc:sldMk cId="1008057722" sldId="474"/>
            <ac:spMk id="51" creationId="{828C11ED-FB7B-4A38-9DCF-4F03933276C4}"/>
          </ac:spMkLst>
        </pc:spChg>
        <pc:spChg chg="add mod">
          <ac:chgData name="Rachel Ann Lillywhite" userId="b0fe8be1-696a-4457-8be9-cc32cc53ebc9" providerId="ADAL" clId="{1BDD9141-86EC-40B8-98AB-DDB0DFFCCC77}" dt="2021-10-19T15:47:38.063" v="11758" actId="20577"/>
          <ac:spMkLst>
            <pc:docMk/>
            <pc:sldMk cId="1008057722" sldId="474"/>
            <ac:spMk id="52" creationId="{3B3925C4-E1EA-4116-84F6-F105DE493E3C}"/>
          </ac:spMkLst>
        </pc:spChg>
        <pc:picChg chg="del">
          <ac:chgData name="Rachel Ann Lillywhite" userId="b0fe8be1-696a-4457-8be9-cc32cc53ebc9" providerId="ADAL" clId="{1BDD9141-86EC-40B8-98AB-DDB0DFFCCC77}" dt="2021-10-01T12:28:55.961" v="1570" actId="478"/>
          <ac:picMkLst>
            <pc:docMk/>
            <pc:sldMk cId="1008057722" sldId="474"/>
            <ac:picMk id="23" creationId="{9461731E-AD85-404F-84B6-8B8AD1AEF64D}"/>
          </ac:picMkLst>
        </pc:picChg>
      </pc:sldChg>
      <pc:sldChg chg="del">
        <pc:chgData name="Rachel Ann Lillywhite" userId="b0fe8be1-696a-4457-8be9-cc32cc53ebc9" providerId="ADAL" clId="{1BDD9141-86EC-40B8-98AB-DDB0DFFCCC77}" dt="2021-10-01T12:01:25.754" v="911" actId="47"/>
        <pc:sldMkLst>
          <pc:docMk/>
          <pc:sldMk cId="3994697414" sldId="476"/>
        </pc:sldMkLst>
      </pc:sldChg>
      <pc:sldChg chg="del">
        <pc:chgData name="Rachel Ann Lillywhite" userId="b0fe8be1-696a-4457-8be9-cc32cc53ebc9" providerId="ADAL" clId="{1BDD9141-86EC-40B8-98AB-DDB0DFFCCC77}" dt="2021-10-01T12:44:44.519" v="1915" actId="47"/>
        <pc:sldMkLst>
          <pc:docMk/>
          <pc:sldMk cId="1034720912" sldId="477"/>
        </pc:sldMkLst>
      </pc:sldChg>
      <pc:sldChg chg="del">
        <pc:chgData name="Rachel Ann Lillywhite" userId="b0fe8be1-696a-4457-8be9-cc32cc53ebc9" providerId="ADAL" clId="{1BDD9141-86EC-40B8-98AB-DDB0DFFCCC77}" dt="2021-10-01T12:44:47.173" v="1918" actId="47"/>
        <pc:sldMkLst>
          <pc:docMk/>
          <pc:sldMk cId="423658599" sldId="478"/>
        </pc:sldMkLst>
      </pc:sldChg>
      <pc:sldChg chg="del">
        <pc:chgData name="Rachel Ann Lillywhite" userId="b0fe8be1-696a-4457-8be9-cc32cc53ebc9" providerId="ADAL" clId="{1BDD9141-86EC-40B8-98AB-DDB0DFFCCC77}" dt="2021-10-01T12:44:48.380" v="1920" actId="47"/>
        <pc:sldMkLst>
          <pc:docMk/>
          <pc:sldMk cId="3292606894" sldId="479"/>
        </pc:sldMkLst>
      </pc:sldChg>
      <pc:sldChg chg="del">
        <pc:chgData name="Rachel Ann Lillywhite" userId="b0fe8be1-696a-4457-8be9-cc32cc53ebc9" providerId="ADAL" clId="{1BDD9141-86EC-40B8-98AB-DDB0DFFCCC77}" dt="2021-10-01T12:44:49.134" v="1921" actId="47"/>
        <pc:sldMkLst>
          <pc:docMk/>
          <pc:sldMk cId="3622507025" sldId="480"/>
        </pc:sldMkLst>
      </pc:sldChg>
      <pc:sldChg chg="del">
        <pc:chgData name="Rachel Ann Lillywhite" userId="b0fe8be1-696a-4457-8be9-cc32cc53ebc9" providerId="ADAL" clId="{1BDD9141-86EC-40B8-98AB-DDB0DFFCCC77}" dt="2021-10-01T12:44:47.809" v="1919" actId="47"/>
        <pc:sldMkLst>
          <pc:docMk/>
          <pc:sldMk cId="1254718827" sldId="481"/>
        </pc:sldMkLst>
      </pc:sldChg>
      <pc:sldChg chg="del">
        <pc:chgData name="Rachel Ann Lillywhite" userId="b0fe8be1-696a-4457-8be9-cc32cc53ebc9" providerId="ADAL" clId="{1BDD9141-86EC-40B8-98AB-DDB0DFFCCC77}" dt="2021-10-01T12:44:50.242" v="1922" actId="47"/>
        <pc:sldMkLst>
          <pc:docMk/>
          <pc:sldMk cId="2923857932" sldId="482"/>
        </pc:sldMkLst>
      </pc:sldChg>
      <pc:sldChg chg="del">
        <pc:chgData name="Rachel Ann Lillywhite" userId="b0fe8be1-696a-4457-8be9-cc32cc53ebc9" providerId="ADAL" clId="{1BDD9141-86EC-40B8-98AB-DDB0DFFCCC77}" dt="2021-10-01T12:44:50.840" v="1923" actId="47"/>
        <pc:sldMkLst>
          <pc:docMk/>
          <pc:sldMk cId="53957458" sldId="483"/>
        </pc:sldMkLst>
      </pc:sldChg>
      <pc:sldChg chg="del">
        <pc:chgData name="Rachel Ann Lillywhite" userId="b0fe8be1-696a-4457-8be9-cc32cc53ebc9" providerId="ADAL" clId="{1BDD9141-86EC-40B8-98AB-DDB0DFFCCC77}" dt="2021-10-01T12:44:51.628" v="1926" actId="47"/>
        <pc:sldMkLst>
          <pc:docMk/>
          <pc:sldMk cId="933118402" sldId="484"/>
        </pc:sldMkLst>
      </pc:sldChg>
      <pc:sldChg chg="del">
        <pc:chgData name="Rachel Ann Lillywhite" userId="b0fe8be1-696a-4457-8be9-cc32cc53ebc9" providerId="ADAL" clId="{1BDD9141-86EC-40B8-98AB-DDB0DFFCCC77}" dt="2021-10-01T12:44:52.224" v="1927" actId="47"/>
        <pc:sldMkLst>
          <pc:docMk/>
          <pc:sldMk cId="573879108" sldId="485"/>
        </pc:sldMkLst>
      </pc:sldChg>
      <pc:sldChg chg="del">
        <pc:chgData name="Rachel Ann Lillywhite" userId="b0fe8be1-696a-4457-8be9-cc32cc53ebc9" providerId="ADAL" clId="{1BDD9141-86EC-40B8-98AB-DDB0DFFCCC77}" dt="2021-10-01T12:44:53.156" v="1929" actId="47"/>
        <pc:sldMkLst>
          <pc:docMk/>
          <pc:sldMk cId="3163821427" sldId="486"/>
        </pc:sldMkLst>
      </pc:sldChg>
      <pc:sldChg chg="del">
        <pc:chgData name="Rachel Ann Lillywhite" userId="b0fe8be1-696a-4457-8be9-cc32cc53ebc9" providerId="ADAL" clId="{1BDD9141-86EC-40B8-98AB-DDB0DFFCCC77}" dt="2021-10-01T12:44:51.421" v="1925" actId="47"/>
        <pc:sldMkLst>
          <pc:docMk/>
          <pc:sldMk cId="2708000799" sldId="487"/>
        </pc:sldMkLst>
      </pc:sldChg>
      <pc:sldChg chg="del">
        <pc:chgData name="Rachel Ann Lillywhite" userId="b0fe8be1-696a-4457-8be9-cc32cc53ebc9" providerId="ADAL" clId="{1BDD9141-86EC-40B8-98AB-DDB0DFFCCC77}" dt="2021-10-01T12:44:51.181" v="1924" actId="47"/>
        <pc:sldMkLst>
          <pc:docMk/>
          <pc:sldMk cId="556308676" sldId="488"/>
        </pc:sldMkLst>
      </pc:sldChg>
      <pc:sldChg chg="del">
        <pc:chgData name="Rachel Ann Lillywhite" userId="b0fe8be1-696a-4457-8be9-cc32cc53ebc9" providerId="ADAL" clId="{1BDD9141-86EC-40B8-98AB-DDB0DFFCCC77}" dt="2021-10-01T12:44:52.550" v="1928" actId="47"/>
        <pc:sldMkLst>
          <pc:docMk/>
          <pc:sldMk cId="3811672011" sldId="489"/>
        </pc:sldMkLst>
      </pc:sldChg>
      <pc:sldChg chg="del">
        <pc:chgData name="Rachel Ann Lillywhite" userId="b0fe8be1-696a-4457-8be9-cc32cc53ebc9" providerId="ADAL" clId="{1BDD9141-86EC-40B8-98AB-DDB0DFFCCC77}" dt="2021-10-01T12:44:53.600" v="1930" actId="47"/>
        <pc:sldMkLst>
          <pc:docMk/>
          <pc:sldMk cId="1333514117" sldId="491"/>
        </pc:sldMkLst>
      </pc:sldChg>
      <pc:sldChg chg="del">
        <pc:chgData name="Rachel Ann Lillywhite" userId="b0fe8be1-696a-4457-8be9-cc32cc53ebc9" providerId="ADAL" clId="{1BDD9141-86EC-40B8-98AB-DDB0DFFCCC77}" dt="2021-10-01T12:44:55.204" v="1932" actId="47"/>
        <pc:sldMkLst>
          <pc:docMk/>
          <pc:sldMk cId="1244228239" sldId="492"/>
        </pc:sldMkLst>
      </pc:sldChg>
      <pc:sldChg chg="addSp delSp modSp del mod ord">
        <pc:chgData name="Rachel Ann Lillywhite" userId="b0fe8be1-696a-4457-8be9-cc32cc53ebc9" providerId="ADAL" clId="{1BDD9141-86EC-40B8-98AB-DDB0DFFCCC77}" dt="2021-10-01T13:03:40.589" v="2676" actId="2696"/>
        <pc:sldMkLst>
          <pc:docMk/>
          <pc:sldMk cId="3807220119" sldId="493"/>
        </pc:sldMkLst>
        <pc:spChg chg="add del">
          <ac:chgData name="Rachel Ann Lillywhite" userId="b0fe8be1-696a-4457-8be9-cc32cc53ebc9" providerId="ADAL" clId="{1BDD9141-86EC-40B8-98AB-DDB0DFFCCC77}" dt="2021-10-01T12:54:59.316" v="2294" actId="22"/>
          <ac:spMkLst>
            <pc:docMk/>
            <pc:sldMk cId="3807220119" sldId="493"/>
            <ac:spMk id="5" creationId="{1D3565FE-776E-4420-BF54-89CEDC1565AA}"/>
          </ac:spMkLst>
        </pc:spChg>
        <pc:spChg chg="mod">
          <ac:chgData name="Rachel Ann Lillywhite" userId="b0fe8be1-696a-4457-8be9-cc32cc53ebc9" providerId="ADAL" clId="{1BDD9141-86EC-40B8-98AB-DDB0DFFCCC77}" dt="2021-10-01T12:55:32.620" v="2296"/>
          <ac:spMkLst>
            <pc:docMk/>
            <pc:sldMk cId="3807220119" sldId="493"/>
            <ac:spMk id="7" creationId="{4CD08565-CD35-4C50-A9C4-08425C10FFF7}"/>
          </ac:spMkLst>
        </pc:spChg>
        <pc:spChg chg="mod">
          <ac:chgData name="Rachel Ann Lillywhite" userId="b0fe8be1-696a-4457-8be9-cc32cc53ebc9" providerId="ADAL" clId="{1BDD9141-86EC-40B8-98AB-DDB0DFFCCC77}" dt="2021-10-01T12:56:16.731" v="2302"/>
          <ac:spMkLst>
            <pc:docMk/>
            <pc:sldMk cId="3807220119" sldId="493"/>
            <ac:spMk id="8" creationId="{4FAE8167-0BFD-4702-A935-55841B6A456D}"/>
          </ac:spMkLst>
        </pc:spChg>
        <pc:grpChg chg="add mod">
          <ac:chgData name="Rachel Ann Lillywhite" userId="b0fe8be1-696a-4457-8be9-cc32cc53ebc9" providerId="ADAL" clId="{1BDD9141-86EC-40B8-98AB-DDB0DFFCCC77}" dt="2021-10-01T12:55:49.776" v="2300" actId="1076"/>
          <ac:grpSpMkLst>
            <pc:docMk/>
            <pc:sldMk cId="3807220119" sldId="493"/>
            <ac:grpSpMk id="6" creationId="{64009964-700C-4C44-A322-8DB81E4641D4}"/>
          </ac:grpSpMkLst>
        </pc:grpChg>
        <pc:picChg chg="mod">
          <ac:chgData name="Rachel Ann Lillywhite" userId="b0fe8be1-696a-4457-8be9-cc32cc53ebc9" providerId="ADAL" clId="{1BDD9141-86EC-40B8-98AB-DDB0DFFCCC77}" dt="2021-10-01T12:55:41.541" v="2299" actId="1076"/>
          <ac:picMkLst>
            <pc:docMk/>
            <pc:sldMk cId="3807220119" sldId="493"/>
            <ac:picMk id="4" creationId="{37C1DE31-A14A-4D81-9D9D-F540AE297DF1}"/>
          </ac:picMkLst>
        </pc:picChg>
      </pc:sldChg>
      <pc:sldChg chg="add del">
        <pc:chgData name="Rachel Ann Lillywhite" userId="b0fe8be1-696a-4457-8be9-cc32cc53ebc9" providerId="ADAL" clId="{1BDD9141-86EC-40B8-98AB-DDB0DFFCCC77}" dt="2021-10-18T12:40:14.874" v="5485" actId="47"/>
        <pc:sldMkLst>
          <pc:docMk/>
          <pc:sldMk cId="3950497620" sldId="493"/>
        </pc:sldMkLst>
      </pc:sldChg>
      <pc:sldChg chg="del">
        <pc:chgData name="Rachel Ann Lillywhite" userId="b0fe8be1-696a-4457-8be9-cc32cc53ebc9" providerId="ADAL" clId="{1BDD9141-86EC-40B8-98AB-DDB0DFFCCC77}" dt="2021-10-01T12:44:54.072" v="1931" actId="47"/>
        <pc:sldMkLst>
          <pc:docMk/>
          <pc:sldMk cId="2161700555" sldId="495"/>
        </pc:sldMkLst>
      </pc:sldChg>
      <pc:sldChg chg="del">
        <pc:chgData name="Rachel Ann Lillywhite" userId="b0fe8be1-696a-4457-8be9-cc32cc53ebc9" providerId="ADAL" clId="{1BDD9141-86EC-40B8-98AB-DDB0DFFCCC77}" dt="2021-10-01T12:38:51.544" v="1698" actId="47"/>
        <pc:sldMkLst>
          <pc:docMk/>
          <pc:sldMk cId="2158628307" sldId="496"/>
        </pc:sldMkLst>
      </pc:sldChg>
      <pc:sldChg chg="del">
        <pc:chgData name="Rachel Ann Lillywhite" userId="b0fe8be1-696a-4457-8be9-cc32cc53ebc9" providerId="ADAL" clId="{1BDD9141-86EC-40B8-98AB-DDB0DFFCCC77}" dt="2021-10-01T12:38:17.776" v="1697" actId="47"/>
        <pc:sldMkLst>
          <pc:docMk/>
          <pc:sldMk cId="602286233" sldId="497"/>
        </pc:sldMkLst>
      </pc:sldChg>
      <pc:sldChg chg="del">
        <pc:chgData name="Rachel Ann Lillywhite" userId="b0fe8be1-696a-4457-8be9-cc32cc53ebc9" providerId="ADAL" clId="{1BDD9141-86EC-40B8-98AB-DDB0DFFCCC77}" dt="2021-10-01T12:39:06.903" v="1701" actId="47"/>
        <pc:sldMkLst>
          <pc:docMk/>
          <pc:sldMk cId="3954515940" sldId="498"/>
        </pc:sldMkLst>
      </pc:sldChg>
      <pc:sldChg chg="addSp modSp add mod">
        <pc:chgData name="Rachel Ann Lillywhite" userId="b0fe8be1-696a-4457-8be9-cc32cc53ebc9" providerId="ADAL" clId="{1BDD9141-86EC-40B8-98AB-DDB0DFFCCC77}" dt="2021-10-20T14:39:39.718" v="14878" actId="1035"/>
        <pc:sldMkLst>
          <pc:docMk/>
          <pc:sldMk cId="1695256830" sldId="499"/>
        </pc:sldMkLst>
        <pc:spChg chg="add mod">
          <ac:chgData name="Rachel Ann Lillywhite" userId="b0fe8be1-696a-4457-8be9-cc32cc53ebc9" providerId="ADAL" clId="{1BDD9141-86EC-40B8-98AB-DDB0DFFCCC77}" dt="2021-10-01T11:11:30.593" v="181" actId="1037"/>
          <ac:spMkLst>
            <pc:docMk/>
            <pc:sldMk cId="1695256830" sldId="499"/>
            <ac:spMk id="2" creationId="{15621D67-E437-40D2-B1C2-04B39796D123}"/>
          </ac:spMkLst>
        </pc:spChg>
        <pc:spChg chg="add mod">
          <ac:chgData name="Rachel Ann Lillywhite" userId="b0fe8be1-696a-4457-8be9-cc32cc53ebc9" providerId="ADAL" clId="{1BDD9141-86EC-40B8-98AB-DDB0DFFCCC77}" dt="2021-10-20T14:39:39.718" v="14878" actId="1035"/>
          <ac:spMkLst>
            <pc:docMk/>
            <pc:sldMk cId="1695256830" sldId="499"/>
            <ac:spMk id="3" creationId="{FBBA459F-2983-4C34-8656-6AFFE146681B}"/>
          </ac:spMkLst>
        </pc:spChg>
        <pc:picChg chg="mod">
          <ac:chgData name="Rachel Ann Lillywhite" userId="b0fe8be1-696a-4457-8be9-cc32cc53ebc9" providerId="ADAL" clId="{1BDD9141-86EC-40B8-98AB-DDB0DFFCCC77}" dt="2021-10-01T11:11:30.593" v="181" actId="1037"/>
          <ac:picMkLst>
            <pc:docMk/>
            <pc:sldMk cId="1695256830" sldId="499"/>
            <ac:picMk id="6" creationId="{8C47DF46-596A-478E-AE2A-FA33DCB5F76A}"/>
          </ac:picMkLst>
        </pc:picChg>
      </pc:sldChg>
      <pc:sldChg chg="addSp delSp modSp new del mod">
        <pc:chgData name="Rachel Ann Lillywhite" userId="b0fe8be1-696a-4457-8be9-cc32cc53ebc9" providerId="ADAL" clId="{1BDD9141-86EC-40B8-98AB-DDB0DFFCCC77}" dt="2021-10-01T11:18:06.945" v="252" actId="47"/>
        <pc:sldMkLst>
          <pc:docMk/>
          <pc:sldMk cId="769887169" sldId="500"/>
        </pc:sldMkLst>
        <pc:spChg chg="del">
          <ac:chgData name="Rachel Ann Lillywhite" userId="b0fe8be1-696a-4457-8be9-cc32cc53ebc9" providerId="ADAL" clId="{1BDD9141-86EC-40B8-98AB-DDB0DFFCCC77}" dt="2021-10-01T11:16:25.312" v="233" actId="478"/>
          <ac:spMkLst>
            <pc:docMk/>
            <pc:sldMk cId="769887169" sldId="500"/>
            <ac:spMk id="2" creationId="{9229748F-93E8-4986-A78A-A7C7EEFB9DEE}"/>
          </ac:spMkLst>
        </pc:spChg>
        <pc:spChg chg="del">
          <ac:chgData name="Rachel Ann Lillywhite" userId="b0fe8be1-696a-4457-8be9-cc32cc53ebc9" providerId="ADAL" clId="{1BDD9141-86EC-40B8-98AB-DDB0DFFCCC77}" dt="2021-10-01T11:16:23.851" v="232" actId="478"/>
          <ac:spMkLst>
            <pc:docMk/>
            <pc:sldMk cId="769887169" sldId="500"/>
            <ac:spMk id="3" creationId="{E9AD39CD-68E0-42B2-A930-2A4091CD698E}"/>
          </ac:spMkLst>
        </pc:spChg>
        <pc:spChg chg="add del mod">
          <ac:chgData name="Rachel Ann Lillywhite" userId="b0fe8be1-696a-4457-8be9-cc32cc53ebc9" providerId="ADAL" clId="{1BDD9141-86EC-40B8-98AB-DDB0DFFCCC77}" dt="2021-10-01T11:16:50.049" v="239" actId="478"/>
          <ac:spMkLst>
            <pc:docMk/>
            <pc:sldMk cId="769887169" sldId="500"/>
            <ac:spMk id="4" creationId="{39326886-0357-4AB4-A4B1-A68F9FFC00AF}"/>
          </ac:spMkLst>
        </pc:spChg>
        <pc:spChg chg="add mod">
          <ac:chgData name="Rachel Ann Lillywhite" userId="b0fe8be1-696a-4457-8be9-cc32cc53ebc9" providerId="ADAL" clId="{1BDD9141-86EC-40B8-98AB-DDB0DFFCCC77}" dt="2021-10-01T11:16:41.446" v="236"/>
          <ac:spMkLst>
            <pc:docMk/>
            <pc:sldMk cId="769887169" sldId="500"/>
            <ac:spMk id="5" creationId="{519B20D9-2145-460C-8B4D-2EBFD293B58B}"/>
          </ac:spMkLst>
        </pc:spChg>
        <pc:spChg chg="add mod">
          <ac:chgData name="Rachel Ann Lillywhite" userId="b0fe8be1-696a-4457-8be9-cc32cc53ebc9" providerId="ADAL" clId="{1BDD9141-86EC-40B8-98AB-DDB0DFFCCC77}" dt="2021-10-01T11:16:41.446" v="236"/>
          <ac:spMkLst>
            <pc:docMk/>
            <pc:sldMk cId="769887169" sldId="500"/>
            <ac:spMk id="6" creationId="{12DDB055-A506-4DA7-BB13-F35FBEDB0BBE}"/>
          </ac:spMkLst>
        </pc:spChg>
        <pc:spChg chg="add mod">
          <ac:chgData name="Rachel Ann Lillywhite" userId="b0fe8be1-696a-4457-8be9-cc32cc53ebc9" providerId="ADAL" clId="{1BDD9141-86EC-40B8-98AB-DDB0DFFCCC77}" dt="2021-10-01T11:16:41.446" v="236"/>
          <ac:spMkLst>
            <pc:docMk/>
            <pc:sldMk cId="769887169" sldId="500"/>
            <ac:spMk id="7" creationId="{21AB5920-2C21-4246-8853-FC6BAB0F8DEC}"/>
          </ac:spMkLst>
        </pc:spChg>
        <pc:spChg chg="add mod">
          <ac:chgData name="Rachel Ann Lillywhite" userId="b0fe8be1-696a-4457-8be9-cc32cc53ebc9" providerId="ADAL" clId="{1BDD9141-86EC-40B8-98AB-DDB0DFFCCC77}" dt="2021-10-01T11:16:41.446" v="236"/>
          <ac:spMkLst>
            <pc:docMk/>
            <pc:sldMk cId="769887169" sldId="500"/>
            <ac:spMk id="8" creationId="{83CD05C6-EA8D-4D52-961B-1800F7BBEC31}"/>
          </ac:spMkLst>
        </pc:spChg>
        <pc:spChg chg="add mod">
          <ac:chgData name="Rachel Ann Lillywhite" userId="b0fe8be1-696a-4457-8be9-cc32cc53ebc9" providerId="ADAL" clId="{1BDD9141-86EC-40B8-98AB-DDB0DFFCCC77}" dt="2021-10-01T11:16:41.446" v="236"/>
          <ac:spMkLst>
            <pc:docMk/>
            <pc:sldMk cId="769887169" sldId="500"/>
            <ac:spMk id="9" creationId="{BB5C0505-A15B-4F86-B816-74562607924F}"/>
          </ac:spMkLst>
        </pc:spChg>
        <pc:spChg chg="add mod">
          <ac:chgData name="Rachel Ann Lillywhite" userId="b0fe8be1-696a-4457-8be9-cc32cc53ebc9" providerId="ADAL" clId="{1BDD9141-86EC-40B8-98AB-DDB0DFFCCC77}" dt="2021-10-01T11:16:41.446" v="236"/>
          <ac:spMkLst>
            <pc:docMk/>
            <pc:sldMk cId="769887169" sldId="500"/>
            <ac:spMk id="10" creationId="{1CC791F1-609B-4B3F-9847-125E728A2113}"/>
          </ac:spMkLst>
        </pc:spChg>
        <pc:spChg chg="add mod">
          <ac:chgData name="Rachel Ann Lillywhite" userId="b0fe8be1-696a-4457-8be9-cc32cc53ebc9" providerId="ADAL" clId="{1BDD9141-86EC-40B8-98AB-DDB0DFFCCC77}" dt="2021-10-01T11:16:41.446" v="236"/>
          <ac:spMkLst>
            <pc:docMk/>
            <pc:sldMk cId="769887169" sldId="500"/>
            <ac:spMk id="11" creationId="{20803F54-B9D2-484D-A556-659E68555629}"/>
          </ac:spMkLst>
        </pc:spChg>
        <pc:spChg chg="add mod">
          <ac:chgData name="Rachel Ann Lillywhite" userId="b0fe8be1-696a-4457-8be9-cc32cc53ebc9" providerId="ADAL" clId="{1BDD9141-86EC-40B8-98AB-DDB0DFFCCC77}" dt="2021-10-01T11:16:41.446" v="236"/>
          <ac:spMkLst>
            <pc:docMk/>
            <pc:sldMk cId="769887169" sldId="500"/>
            <ac:spMk id="12" creationId="{BE1A3877-FA16-49F8-9B6C-5D4BFD8F3824}"/>
          </ac:spMkLst>
        </pc:spChg>
        <pc:spChg chg="add del mod">
          <ac:chgData name="Rachel Ann Lillywhite" userId="b0fe8be1-696a-4457-8be9-cc32cc53ebc9" providerId="ADAL" clId="{1BDD9141-86EC-40B8-98AB-DDB0DFFCCC77}" dt="2021-10-01T11:17:38.744" v="248" actId="478"/>
          <ac:spMkLst>
            <pc:docMk/>
            <pc:sldMk cId="769887169" sldId="500"/>
            <ac:spMk id="13" creationId="{7FD1BDF1-1C69-4ACA-AA4D-07CA2205C9F7}"/>
          </ac:spMkLst>
        </pc:spChg>
        <pc:spChg chg="add mod">
          <ac:chgData name="Rachel Ann Lillywhite" userId="b0fe8be1-696a-4457-8be9-cc32cc53ebc9" providerId="ADAL" clId="{1BDD9141-86EC-40B8-98AB-DDB0DFFCCC77}" dt="2021-10-01T11:16:41.446" v="236"/>
          <ac:spMkLst>
            <pc:docMk/>
            <pc:sldMk cId="769887169" sldId="500"/>
            <ac:spMk id="14" creationId="{0AEFC962-EC61-496B-977C-CB0D8C87414B}"/>
          </ac:spMkLst>
        </pc:spChg>
      </pc:sldChg>
      <pc:sldChg chg="addSp delSp modSp add mod">
        <pc:chgData name="Rachel Ann Lillywhite" userId="b0fe8be1-696a-4457-8be9-cc32cc53ebc9" providerId="ADAL" clId="{1BDD9141-86EC-40B8-98AB-DDB0DFFCCC77}" dt="2021-10-27T10:23:54.957" v="15348" actId="207"/>
        <pc:sldMkLst>
          <pc:docMk/>
          <pc:sldMk cId="956598502" sldId="501"/>
        </pc:sldMkLst>
        <pc:spChg chg="del">
          <ac:chgData name="Rachel Ann Lillywhite" userId="b0fe8be1-696a-4457-8be9-cc32cc53ebc9" providerId="ADAL" clId="{1BDD9141-86EC-40B8-98AB-DDB0DFFCCC77}" dt="2021-10-01T11:17:07.758" v="242" actId="478"/>
          <ac:spMkLst>
            <pc:docMk/>
            <pc:sldMk cId="956598502" sldId="501"/>
            <ac:spMk id="2" creationId="{15621D67-E437-40D2-B1C2-04B39796D123}"/>
          </ac:spMkLst>
        </pc:spChg>
        <pc:spChg chg="del">
          <ac:chgData name="Rachel Ann Lillywhite" userId="b0fe8be1-696a-4457-8be9-cc32cc53ebc9" providerId="ADAL" clId="{1BDD9141-86EC-40B8-98AB-DDB0DFFCCC77}" dt="2021-10-01T11:17:07.758" v="242" actId="478"/>
          <ac:spMkLst>
            <pc:docMk/>
            <pc:sldMk cId="956598502" sldId="501"/>
            <ac:spMk id="3" creationId="{FBBA459F-2983-4C34-8656-6AFFE146681B}"/>
          </ac:spMkLst>
        </pc:spChg>
        <pc:spChg chg="add mod">
          <ac:chgData name="Rachel Ann Lillywhite" userId="b0fe8be1-696a-4457-8be9-cc32cc53ebc9" providerId="ADAL" clId="{1BDD9141-86EC-40B8-98AB-DDB0DFFCCC77}" dt="2021-10-19T07:57:31.379" v="6656" actId="164"/>
          <ac:spMkLst>
            <pc:docMk/>
            <pc:sldMk cId="956598502" sldId="501"/>
            <ac:spMk id="4" creationId="{5BF081EA-B865-440D-8EB9-B2FF59D934A6}"/>
          </ac:spMkLst>
        </pc:spChg>
        <pc:spChg chg="add mod">
          <ac:chgData name="Rachel Ann Lillywhite" userId="b0fe8be1-696a-4457-8be9-cc32cc53ebc9" providerId="ADAL" clId="{1BDD9141-86EC-40B8-98AB-DDB0DFFCCC77}" dt="2021-10-05T15:09:39.643" v="3618" actId="207"/>
          <ac:spMkLst>
            <pc:docMk/>
            <pc:sldMk cId="956598502" sldId="501"/>
            <ac:spMk id="5" creationId="{CB8C1BB6-3327-4BB7-AB68-AFC2467D6DEA}"/>
          </ac:spMkLst>
        </pc:spChg>
        <pc:spChg chg="add mod">
          <ac:chgData name="Rachel Ann Lillywhite" userId="b0fe8be1-696a-4457-8be9-cc32cc53ebc9" providerId="ADAL" clId="{1BDD9141-86EC-40B8-98AB-DDB0DFFCCC77}" dt="2021-10-01T12:09:41.335" v="1169" actId="1076"/>
          <ac:spMkLst>
            <pc:docMk/>
            <pc:sldMk cId="956598502" sldId="501"/>
            <ac:spMk id="7" creationId="{1652A6DE-4AE9-493A-B2F9-2EF97CD791E2}"/>
          </ac:spMkLst>
        </pc:spChg>
        <pc:spChg chg="add mod">
          <ac:chgData name="Rachel Ann Lillywhite" userId="b0fe8be1-696a-4457-8be9-cc32cc53ebc9" providerId="ADAL" clId="{1BDD9141-86EC-40B8-98AB-DDB0DFFCCC77}" dt="2021-10-27T10:23:54.957" v="15348" actId="207"/>
          <ac:spMkLst>
            <pc:docMk/>
            <pc:sldMk cId="956598502" sldId="501"/>
            <ac:spMk id="8" creationId="{F6179A64-0787-48DA-88DC-8BB5760C74EB}"/>
          </ac:spMkLst>
        </pc:spChg>
        <pc:spChg chg="add mod">
          <ac:chgData name="Rachel Ann Lillywhite" userId="b0fe8be1-696a-4457-8be9-cc32cc53ebc9" providerId="ADAL" clId="{1BDD9141-86EC-40B8-98AB-DDB0DFFCCC77}" dt="2021-10-01T11:37:07.808" v="543" actId="1076"/>
          <ac:spMkLst>
            <pc:docMk/>
            <pc:sldMk cId="956598502" sldId="501"/>
            <ac:spMk id="9" creationId="{9022F732-D394-4139-B12F-733846BCCCBF}"/>
          </ac:spMkLst>
        </pc:spChg>
        <pc:spChg chg="add del mod">
          <ac:chgData name="Rachel Ann Lillywhite" userId="b0fe8be1-696a-4457-8be9-cc32cc53ebc9" providerId="ADAL" clId="{1BDD9141-86EC-40B8-98AB-DDB0DFFCCC77}" dt="2021-10-01T11:26:54.680" v="318" actId="478"/>
          <ac:spMkLst>
            <pc:docMk/>
            <pc:sldMk cId="956598502" sldId="501"/>
            <ac:spMk id="11" creationId="{5F8C1360-1846-447C-931F-B0D0EFEA6393}"/>
          </ac:spMkLst>
        </pc:spChg>
        <pc:spChg chg="add mod">
          <ac:chgData name="Rachel Ann Lillywhite" userId="b0fe8be1-696a-4457-8be9-cc32cc53ebc9" providerId="ADAL" clId="{1BDD9141-86EC-40B8-98AB-DDB0DFFCCC77}" dt="2021-10-19T07:57:31.379" v="6656" actId="164"/>
          <ac:spMkLst>
            <pc:docMk/>
            <pc:sldMk cId="956598502" sldId="501"/>
            <ac:spMk id="13" creationId="{C077EC3C-C38E-4802-BDC6-8693A4B5B927}"/>
          </ac:spMkLst>
        </pc:spChg>
        <pc:spChg chg="add mod">
          <ac:chgData name="Rachel Ann Lillywhite" userId="b0fe8be1-696a-4457-8be9-cc32cc53ebc9" providerId="ADAL" clId="{1BDD9141-86EC-40B8-98AB-DDB0DFFCCC77}" dt="2021-10-19T07:57:31.379" v="6656" actId="164"/>
          <ac:spMkLst>
            <pc:docMk/>
            <pc:sldMk cId="956598502" sldId="501"/>
            <ac:spMk id="14" creationId="{0C039885-8139-4635-9CA1-AD763017F569}"/>
          </ac:spMkLst>
        </pc:spChg>
        <pc:spChg chg="add mod topLvl">
          <ac:chgData name="Rachel Ann Lillywhite" userId="b0fe8be1-696a-4457-8be9-cc32cc53ebc9" providerId="ADAL" clId="{1BDD9141-86EC-40B8-98AB-DDB0DFFCCC77}" dt="2021-10-19T13:28:43.751" v="9356" actId="165"/>
          <ac:spMkLst>
            <pc:docMk/>
            <pc:sldMk cId="956598502" sldId="501"/>
            <ac:spMk id="15" creationId="{F0DC5EFE-0966-4C5A-B050-4B7D60F21487}"/>
          </ac:spMkLst>
        </pc:spChg>
        <pc:spChg chg="add mod topLvl">
          <ac:chgData name="Rachel Ann Lillywhite" userId="b0fe8be1-696a-4457-8be9-cc32cc53ebc9" providerId="ADAL" clId="{1BDD9141-86EC-40B8-98AB-DDB0DFFCCC77}" dt="2021-10-19T13:28:53.590" v="9364" actId="20577"/>
          <ac:spMkLst>
            <pc:docMk/>
            <pc:sldMk cId="956598502" sldId="501"/>
            <ac:spMk id="16" creationId="{A920C91C-647C-478A-9F64-4A2ADB5D54E8}"/>
          </ac:spMkLst>
        </pc:spChg>
        <pc:spChg chg="add mod topLvl">
          <ac:chgData name="Rachel Ann Lillywhite" userId="b0fe8be1-696a-4457-8be9-cc32cc53ebc9" providerId="ADAL" clId="{1BDD9141-86EC-40B8-98AB-DDB0DFFCCC77}" dt="2021-10-19T13:28:43.751" v="9356" actId="165"/>
          <ac:spMkLst>
            <pc:docMk/>
            <pc:sldMk cId="956598502" sldId="501"/>
            <ac:spMk id="17" creationId="{0066B353-86C2-4362-BFED-0C0FF3F0D835}"/>
          </ac:spMkLst>
        </pc:spChg>
        <pc:spChg chg="add mod">
          <ac:chgData name="Rachel Ann Lillywhite" userId="b0fe8be1-696a-4457-8be9-cc32cc53ebc9" providerId="ADAL" clId="{1BDD9141-86EC-40B8-98AB-DDB0DFFCCC77}" dt="2021-10-19T07:57:37.162" v="6658" actId="1076"/>
          <ac:spMkLst>
            <pc:docMk/>
            <pc:sldMk cId="956598502" sldId="501"/>
            <ac:spMk id="19" creationId="{CDC812FA-F43D-4C70-9E44-62FC19BD1606}"/>
          </ac:spMkLst>
        </pc:spChg>
        <pc:spChg chg="mod topLvl">
          <ac:chgData name="Rachel Ann Lillywhite" userId="b0fe8be1-696a-4457-8be9-cc32cc53ebc9" providerId="ADAL" clId="{1BDD9141-86EC-40B8-98AB-DDB0DFFCCC77}" dt="2021-10-20T11:25:11.696" v="13389" actId="165"/>
          <ac:spMkLst>
            <pc:docMk/>
            <pc:sldMk cId="956598502" sldId="501"/>
            <ac:spMk id="20" creationId="{D2B4B497-5926-4154-8AB6-D33E2110F531}"/>
          </ac:spMkLst>
        </pc:spChg>
        <pc:spChg chg="mod topLvl">
          <ac:chgData name="Rachel Ann Lillywhite" userId="b0fe8be1-696a-4457-8be9-cc32cc53ebc9" providerId="ADAL" clId="{1BDD9141-86EC-40B8-98AB-DDB0DFFCCC77}" dt="2021-10-20T11:25:16.921" v="13390" actId="1076"/>
          <ac:spMkLst>
            <pc:docMk/>
            <pc:sldMk cId="956598502" sldId="501"/>
            <ac:spMk id="21" creationId="{0530D7CC-692E-4371-8B09-46F5D856D02C}"/>
          </ac:spMkLst>
        </pc:spChg>
        <pc:spChg chg="mod topLvl">
          <ac:chgData name="Rachel Ann Lillywhite" userId="b0fe8be1-696a-4457-8be9-cc32cc53ebc9" providerId="ADAL" clId="{1BDD9141-86EC-40B8-98AB-DDB0DFFCCC77}" dt="2021-10-20T11:25:11.696" v="13389" actId="165"/>
          <ac:spMkLst>
            <pc:docMk/>
            <pc:sldMk cId="956598502" sldId="501"/>
            <ac:spMk id="22" creationId="{4C68766A-F708-4CF1-B3AD-311EE5F933D9}"/>
          </ac:spMkLst>
        </pc:spChg>
        <pc:spChg chg="add mod">
          <ac:chgData name="Rachel Ann Lillywhite" userId="b0fe8be1-696a-4457-8be9-cc32cc53ebc9" providerId="ADAL" clId="{1BDD9141-86EC-40B8-98AB-DDB0DFFCCC77}" dt="2021-10-19T07:57:22.656" v="6653" actId="1076"/>
          <ac:spMkLst>
            <pc:docMk/>
            <pc:sldMk cId="956598502" sldId="501"/>
            <ac:spMk id="23" creationId="{B6E7F59E-21C9-49F9-8483-59F5AA335E36}"/>
          </ac:spMkLst>
        </pc:spChg>
        <pc:spChg chg="mod topLvl">
          <ac:chgData name="Rachel Ann Lillywhite" userId="b0fe8be1-696a-4457-8be9-cc32cc53ebc9" providerId="ADAL" clId="{1BDD9141-86EC-40B8-98AB-DDB0DFFCCC77}" dt="2021-10-01T11:36:36.368" v="534" actId="165"/>
          <ac:spMkLst>
            <pc:docMk/>
            <pc:sldMk cId="956598502" sldId="501"/>
            <ac:spMk id="24" creationId="{B554CC00-E171-45F2-8498-D878631B704E}"/>
          </ac:spMkLst>
        </pc:spChg>
        <pc:spChg chg="mod topLvl">
          <ac:chgData name="Rachel Ann Lillywhite" userId="b0fe8be1-696a-4457-8be9-cc32cc53ebc9" providerId="ADAL" clId="{1BDD9141-86EC-40B8-98AB-DDB0DFFCCC77}" dt="2021-10-27T10:07:42.462" v="15272" actId="255"/>
          <ac:spMkLst>
            <pc:docMk/>
            <pc:sldMk cId="956598502" sldId="501"/>
            <ac:spMk id="25" creationId="{8EFF8D1A-9B98-4167-9F7C-410D62B9E418}"/>
          </ac:spMkLst>
        </pc:spChg>
        <pc:spChg chg="mod topLvl">
          <ac:chgData name="Rachel Ann Lillywhite" userId="b0fe8be1-696a-4457-8be9-cc32cc53ebc9" providerId="ADAL" clId="{1BDD9141-86EC-40B8-98AB-DDB0DFFCCC77}" dt="2021-10-01T11:36:36.368" v="534" actId="165"/>
          <ac:spMkLst>
            <pc:docMk/>
            <pc:sldMk cId="956598502" sldId="501"/>
            <ac:spMk id="26" creationId="{9CBCA672-700F-4307-BB40-E3FA6205FD3E}"/>
          </ac:spMkLst>
        </pc:spChg>
        <pc:spChg chg="add mod">
          <ac:chgData name="Rachel Ann Lillywhite" userId="b0fe8be1-696a-4457-8be9-cc32cc53ebc9" providerId="ADAL" clId="{1BDD9141-86EC-40B8-98AB-DDB0DFFCCC77}" dt="2021-10-19T07:56:43.833" v="6647" actId="1076"/>
          <ac:spMkLst>
            <pc:docMk/>
            <pc:sldMk cId="956598502" sldId="501"/>
            <ac:spMk id="27" creationId="{E4A699EB-74AC-4F25-8189-69C9356D386A}"/>
          </ac:spMkLst>
        </pc:spChg>
        <pc:grpChg chg="add del mod">
          <ac:chgData name="Rachel Ann Lillywhite" userId="b0fe8be1-696a-4457-8be9-cc32cc53ebc9" providerId="ADAL" clId="{1BDD9141-86EC-40B8-98AB-DDB0DFFCCC77}" dt="2021-10-20T11:25:11.696" v="13389" actId="165"/>
          <ac:grpSpMkLst>
            <pc:docMk/>
            <pc:sldMk cId="956598502" sldId="501"/>
            <ac:grpSpMk id="2" creationId="{39D2069F-BA8C-4BC4-BFFF-FD4230D4DF2A}"/>
          </ac:grpSpMkLst>
        </pc:grpChg>
        <pc:grpChg chg="add mod">
          <ac:chgData name="Rachel Ann Lillywhite" userId="b0fe8be1-696a-4457-8be9-cc32cc53ebc9" providerId="ADAL" clId="{1BDD9141-86EC-40B8-98AB-DDB0DFFCCC77}" dt="2021-10-19T07:57:34.648" v="6657" actId="1076"/>
          <ac:grpSpMkLst>
            <pc:docMk/>
            <pc:sldMk cId="956598502" sldId="501"/>
            <ac:grpSpMk id="3" creationId="{B03941FA-39F6-4EC7-81A3-76908C00767E}"/>
          </ac:grpSpMkLst>
        </pc:grpChg>
        <pc:grpChg chg="add del mod">
          <ac:chgData name="Rachel Ann Lillywhite" userId="b0fe8be1-696a-4457-8be9-cc32cc53ebc9" providerId="ADAL" clId="{1BDD9141-86EC-40B8-98AB-DDB0DFFCCC77}" dt="2021-10-19T13:28:43.751" v="9356" actId="165"/>
          <ac:grpSpMkLst>
            <pc:docMk/>
            <pc:sldMk cId="956598502" sldId="501"/>
            <ac:grpSpMk id="18" creationId="{7BE0C937-2143-4E38-988F-9455B2066D90}"/>
          </ac:grpSpMkLst>
        </pc:grpChg>
        <pc:grpChg chg="add del mod">
          <ac:chgData name="Rachel Ann Lillywhite" userId="b0fe8be1-696a-4457-8be9-cc32cc53ebc9" providerId="ADAL" clId="{1BDD9141-86EC-40B8-98AB-DDB0DFFCCC77}" dt="2021-10-01T11:36:42.327" v="535" actId="165"/>
          <ac:grpSpMkLst>
            <pc:docMk/>
            <pc:sldMk cId="956598502" sldId="501"/>
            <ac:grpSpMk id="19" creationId="{A70B941F-EC5C-4295-83FD-53224363BDCA}"/>
          </ac:grpSpMkLst>
        </pc:grpChg>
        <pc:grpChg chg="add del mod">
          <ac:chgData name="Rachel Ann Lillywhite" userId="b0fe8be1-696a-4457-8be9-cc32cc53ebc9" providerId="ADAL" clId="{1BDD9141-86EC-40B8-98AB-DDB0DFFCCC77}" dt="2021-10-01T11:36:36.368" v="534" actId="165"/>
          <ac:grpSpMkLst>
            <pc:docMk/>
            <pc:sldMk cId="956598502" sldId="501"/>
            <ac:grpSpMk id="23" creationId="{CBF04006-F6A3-4B88-AF50-8BEFD2766219}"/>
          </ac:grpSpMkLst>
        </pc:grpChg>
        <pc:picChg chg="del">
          <ac:chgData name="Rachel Ann Lillywhite" userId="b0fe8be1-696a-4457-8be9-cc32cc53ebc9" providerId="ADAL" clId="{1BDD9141-86EC-40B8-98AB-DDB0DFFCCC77}" dt="2021-10-01T11:17:03.145" v="241" actId="478"/>
          <ac:picMkLst>
            <pc:docMk/>
            <pc:sldMk cId="956598502" sldId="501"/>
            <ac:picMk id="6" creationId="{8C47DF46-596A-478E-AE2A-FA33DCB5F76A}"/>
          </ac:picMkLst>
        </pc:picChg>
        <pc:picChg chg="add del mod">
          <ac:chgData name="Rachel Ann Lillywhite" userId="b0fe8be1-696a-4457-8be9-cc32cc53ebc9" providerId="ADAL" clId="{1BDD9141-86EC-40B8-98AB-DDB0DFFCCC77}" dt="2021-10-01T11:26:55.931" v="319" actId="478"/>
          <ac:picMkLst>
            <pc:docMk/>
            <pc:sldMk cId="956598502" sldId="501"/>
            <ac:picMk id="10" creationId="{669AEDCE-7611-4571-8F9C-BC16232AF63E}"/>
          </ac:picMkLst>
        </pc:picChg>
        <pc:picChg chg="add del mod">
          <ac:chgData name="Rachel Ann Lillywhite" userId="b0fe8be1-696a-4457-8be9-cc32cc53ebc9" providerId="ADAL" clId="{1BDD9141-86EC-40B8-98AB-DDB0DFFCCC77}" dt="2021-10-01T11:34:41.233" v="433" actId="478"/>
          <ac:picMkLst>
            <pc:docMk/>
            <pc:sldMk cId="956598502" sldId="501"/>
            <ac:picMk id="12" creationId="{19F322E4-245E-49A5-AD7D-E773B988985E}"/>
          </ac:picMkLst>
        </pc:picChg>
      </pc:sldChg>
      <pc:sldChg chg="addSp delSp modSp add mod modNotesTx">
        <pc:chgData name="Rachel Ann Lillywhite" userId="b0fe8be1-696a-4457-8be9-cc32cc53ebc9" providerId="ADAL" clId="{1BDD9141-86EC-40B8-98AB-DDB0DFFCCC77}" dt="2021-10-21T13:39:26.851" v="14909" actId="207"/>
        <pc:sldMkLst>
          <pc:docMk/>
          <pc:sldMk cId="3257897640" sldId="502"/>
        </pc:sldMkLst>
        <pc:spChg chg="add del">
          <ac:chgData name="Rachel Ann Lillywhite" userId="b0fe8be1-696a-4457-8be9-cc32cc53ebc9" providerId="ADAL" clId="{1BDD9141-86EC-40B8-98AB-DDB0DFFCCC77}" dt="2021-10-01T12:10:47.597" v="1173" actId="11529"/>
          <ac:spMkLst>
            <pc:docMk/>
            <pc:sldMk cId="3257897640" sldId="502"/>
            <ac:spMk id="2" creationId="{E1FE26A7-D197-4F95-B291-3C6C072D31BF}"/>
          </ac:spMkLst>
        </pc:spChg>
        <pc:spChg chg="mod">
          <ac:chgData name="Rachel Ann Lillywhite" userId="b0fe8be1-696a-4457-8be9-cc32cc53ebc9" providerId="ADAL" clId="{1BDD9141-86EC-40B8-98AB-DDB0DFFCCC77}" dt="2021-10-19T13:29:04.679" v="9365" actId="20577"/>
          <ac:spMkLst>
            <pc:docMk/>
            <pc:sldMk cId="3257897640" sldId="502"/>
            <ac:spMk id="9" creationId="{2ACD10D5-B358-410B-B962-5BC23379C9FC}"/>
          </ac:spMkLst>
        </pc:spChg>
        <pc:spChg chg="mod">
          <ac:chgData name="Rachel Ann Lillywhite" userId="b0fe8be1-696a-4457-8be9-cc32cc53ebc9" providerId="ADAL" clId="{1BDD9141-86EC-40B8-98AB-DDB0DFFCCC77}" dt="2021-10-21T13:39:14.530" v="14907" actId="207"/>
          <ac:spMkLst>
            <pc:docMk/>
            <pc:sldMk cId="3257897640" sldId="502"/>
            <ac:spMk id="10" creationId="{A2FDA205-EEF5-4FB6-AFA9-DD039F7769A3}"/>
          </ac:spMkLst>
        </pc:spChg>
        <pc:spChg chg="mod">
          <ac:chgData name="Rachel Ann Lillywhite" userId="b0fe8be1-696a-4457-8be9-cc32cc53ebc9" providerId="ADAL" clId="{1BDD9141-86EC-40B8-98AB-DDB0DFFCCC77}" dt="2021-10-21T13:39:21.672" v="14908" actId="207"/>
          <ac:spMkLst>
            <pc:docMk/>
            <pc:sldMk cId="3257897640" sldId="502"/>
            <ac:spMk id="11" creationId="{E3EF39CC-F83B-4790-9949-7F3A81F7E32A}"/>
          </ac:spMkLst>
        </pc:spChg>
        <pc:spChg chg="mod">
          <ac:chgData name="Rachel Ann Lillywhite" userId="b0fe8be1-696a-4457-8be9-cc32cc53ebc9" providerId="ADAL" clId="{1BDD9141-86EC-40B8-98AB-DDB0DFFCCC77}" dt="2021-10-01T12:09:15.024" v="1166" actId="1076"/>
          <ac:spMkLst>
            <pc:docMk/>
            <pc:sldMk cId="3257897640" sldId="502"/>
            <ac:spMk id="15" creationId="{CB12B5D9-0D89-4749-8586-B15CA31182B2}"/>
          </ac:spMkLst>
        </pc:spChg>
        <pc:spChg chg="mod">
          <ac:chgData name="Rachel Ann Lillywhite" userId="b0fe8be1-696a-4457-8be9-cc32cc53ebc9" providerId="ADAL" clId="{1BDD9141-86EC-40B8-98AB-DDB0DFFCCC77}" dt="2021-10-21T13:39:26.851" v="14909" actId="207"/>
          <ac:spMkLst>
            <pc:docMk/>
            <pc:sldMk cId="3257897640" sldId="502"/>
            <ac:spMk id="20" creationId="{A5A55612-253E-467E-9DCE-D86ED6C1E6B2}"/>
          </ac:spMkLst>
        </pc:spChg>
      </pc:sldChg>
      <pc:sldChg chg="modSp add mod modNotesTx">
        <pc:chgData name="Rachel Ann Lillywhite" userId="b0fe8be1-696a-4457-8be9-cc32cc53ebc9" providerId="ADAL" clId="{1BDD9141-86EC-40B8-98AB-DDB0DFFCCC77}" dt="2021-10-20T11:37:50.040" v="13578" actId="14100"/>
        <pc:sldMkLst>
          <pc:docMk/>
          <pc:sldMk cId="3967194181" sldId="503"/>
        </pc:sldMkLst>
        <pc:spChg chg="mod">
          <ac:chgData name="Rachel Ann Lillywhite" userId="b0fe8be1-696a-4457-8be9-cc32cc53ebc9" providerId="ADAL" clId="{1BDD9141-86EC-40B8-98AB-DDB0DFFCCC77}" dt="2021-10-19T13:29:09.308" v="9366" actId="20577"/>
          <ac:spMkLst>
            <pc:docMk/>
            <pc:sldMk cId="3967194181" sldId="503"/>
            <ac:spMk id="9" creationId="{2ACD10D5-B358-410B-B962-5BC23379C9FC}"/>
          </ac:spMkLst>
        </pc:spChg>
        <pc:spChg chg="mod">
          <ac:chgData name="Rachel Ann Lillywhite" userId="b0fe8be1-696a-4457-8be9-cc32cc53ebc9" providerId="ADAL" clId="{1BDD9141-86EC-40B8-98AB-DDB0DFFCCC77}" dt="2021-10-18T14:51:56.580" v="5871" actId="552"/>
          <ac:spMkLst>
            <pc:docMk/>
            <pc:sldMk cId="3967194181" sldId="503"/>
            <ac:spMk id="10" creationId="{A2FDA205-EEF5-4FB6-AFA9-DD039F7769A3}"/>
          </ac:spMkLst>
        </pc:spChg>
        <pc:spChg chg="mod">
          <ac:chgData name="Rachel Ann Lillywhite" userId="b0fe8be1-696a-4457-8be9-cc32cc53ebc9" providerId="ADAL" clId="{1BDD9141-86EC-40B8-98AB-DDB0DFFCCC77}" dt="2021-10-18T14:51:56.580" v="5871" actId="552"/>
          <ac:spMkLst>
            <pc:docMk/>
            <pc:sldMk cId="3967194181" sldId="503"/>
            <ac:spMk id="11" creationId="{E3EF39CC-F83B-4790-9949-7F3A81F7E32A}"/>
          </ac:spMkLst>
        </pc:spChg>
        <pc:spChg chg="mod">
          <ac:chgData name="Rachel Ann Lillywhite" userId="b0fe8be1-696a-4457-8be9-cc32cc53ebc9" providerId="ADAL" clId="{1BDD9141-86EC-40B8-98AB-DDB0DFFCCC77}" dt="2021-10-20T11:37:50.040" v="13578" actId="14100"/>
          <ac:spMkLst>
            <pc:docMk/>
            <pc:sldMk cId="3967194181" sldId="503"/>
            <ac:spMk id="20" creationId="{A5A55612-253E-467E-9DCE-D86ED6C1E6B2}"/>
          </ac:spMkLst>
        </pc:spChg>
      </pc:sldChg>
      <pc:sldChg chg="addSp delSp modSp add del mod ord">
        <pc:chgData name="Rachel Ann Lillywhite" userId="b0fe8be1-696a-4457-8be9-cc32cc53ebc9" providerId="ADAL" clId="{1BDD9141-86EC-40B8-98AB-DDB0DFFCCC77}" dt="2021-10-20T11:22:53.388" v="13319" actId="2696"/>
        <pc:sldMkLst>
          <pc:docMk/>
          <pc:sldMk cId="885314704" sldId="504"/>
        </pc:sldMkLst>
        <pc:spChg chg="del">
          <ac:chgData name="Rachel Ann Lillywhite" userId="b0fe8be1-696a-4457-8be9-cc32cc53ebc9" providerId="ADAL" clId="{1BDD9141-86EC-40B8-98AB-DDB0DFFCCC77}" dt="2021-10-01T12:19:03.814" v="1357" actId="478"/>
          <ac:spMkLst>
            <pc:docMk/>
            <pc:sldMk cId="885314704" sldId="504"/>
            <ac:spMk id="4" creationId="{5BF081EA-B865-440D-8EB9-B2FF59D934A6}"/>
          </ac:spMkLst>
        </pc:spChg>
        <pc:spChg chg="mod">
          <ac:chgData name="Rachel Ann Lillywhite" userId="b0fe8be1-696a-4457-8be9-cc32cc53ebc9" providerId="ADAL" clId="{1BDD9141-86EC-40B8-98AB-DDB0DFFCCC77}" dt="2021-10-04T13:03:07.969" v="3617" actId="1076"/>
          <ac:spMkLst>
            <pc:docMk/>
            <pc:sldMk cId="885314704" sldId="504"/>
            <ac:spMk id="7" creationId="{1652A6DE-4AE9-493A-B2F9-2EF97CD791E2}"/>
          </ac:spMkLst>
        </pc:spChg>
        <pc:spChg chg="mod">
          <ac:chgData name="Rachel Ann Lillywhite" userId="b0fe8be1-696a-4457-8be9-cc32cc53ebc9" providerId="ADAL" clId="{1BDD9141-86EC-40B8-98AB-DDB0DFFCCC77}" dt="2021-10-19T08:43:17.640" v="7586" actId="255"/>
          <ac:spMkLst>
            <pc:docMk/>
            <pc:sldMk cId="885314704" sldId="504"/>
            <ac:spMk id="8" creationId="{F6179A64-0787-48DA-88DC-8BB5760C74EB}"/>
          </ac:spMkLst>
        </pc:spChg>
        <pc:spChg chg="del">
          <ac:chgData name="Rachel Ann Lillywhite" userId="b0fe8be1-696a-4457-8be9-cc32cc53ebc9" providerId="ADAL" clId="{1BDD9141-86EC-40B8-98AB-DDB0DFFCCC77}" dt="2021-10-01T12:19:03.814" v="1357" actId="478"/>
          <ac:spMkLst>
            <pc:docMk/>
            <pc:sldMk cId="885314704" sldId="504"/>
            <ac:spMk id="13" creationId="{C077EC3C-C38E-4802-BDC6-8693A4B5B927}"/>
          </ac:spMkLst>
        </pc:spChg>
        <pc:spChg chg="del">
          <ac:chgData name="Rachel Ann Lillywhite" userId="b0fe8be1-696a-4457-8be9-cc32cc53ebc9" providerId="ADAL" clId="{1BDD9141-86EC-40B8-98AB-DDB0DFFCCC77}" dt="2021-10-01T12:19:03.814" v="1357" actId="478"/>
          <ac:spMkLst>
            <pc:docMk/>
            <pc:sldMk cId="885314704" sldId="504"/>
            <ac:spMk id="14" creationId="{0C039885-8139-4635-9CA1-AD763017F569}"/>
          </ac:spMkLst>
        </pc:spChg>
        <pc:spChg chg="add mod">
          <ac:chgData name="Rachel Ann Lillywhite" userId="b0fe8be1-696a-4457-8be9-cc32cc53ebc9" providerId="ADAL" clId="{1BDD9141-86EC-40B8-98AB-DDB0DFFCCC77}" dt="2021-10-19T13:29:20.856" v="9367" actId="1076"/>
          <ac:spMkLst>
            <pc:docMk/>
            <pc:sldMk cId="885314704" sldId="504"/>
            <ac:spMk id="19" creationId="{D7B02A22-E01E-47BA-A610-09898FBB5F12}"/>
          </ac:spMkLst>
        </pc:spChg>
        <pc:spChg chg="del">
          <ac:chgData name="Rachel Ann Lillywhite" userId="b0fe8be1-696a-4457-8be9-cc32cc53ebc9" providerId="ADAL" clId="{1BDD9141-86EC-40B8-98AB-DDB0DFFCCC77}" dt="2021-10-01T12:19:07.676" v="1358" actId="478"/>
          <ac:spMkLst>
            <pc:docMk/>
            <pc:sldMk cId="885314704" sldId="504"/>
            <ac:spMk id="20" creationId="{D2B4B497-5926-4154-8AB6-D33E2110F531}"/>
          </ac:spMkLst>
        </pc:spChg>
        <pc:spChg chg="del mod">
          <ac:chgData name="Rachel Ann Lillywhite" userId="b0fe8be1-696a-4457-8be9-cc32cc53ebc9" providerId="ADAL" clId="{1BDD9141-86EC-40B8-98AB-DDB0DFFCCC77}" dt="2021-10-01T12:19:07.676" v="1358" actId="478"/>
          <ac:spMkLst>
            <pc:docMk/>
            <pc:sldMk cId="885314704" sldId="504"/>
            <ac:spMk id="21" creationId="{0530D7CC-692E-4371-8B09-46F5D856D02C}"/>
          </ac:spMkLst>
        </pc:spChg>
        <pc:spChg chg="del">
          <ac:chgData name="Rachel Ann Lillywhite" userId="b0fe8be1-696a-4457-8be9-cc32cc53ebc9" providerId="ADAL" clId="{1BDD9141-86EC-40B8-98AB-DDB0DFFCCC77}" dt="2021-10-01T12:19:07.676" v="1358" actId="478"/>
          <ac:spMkLst>
            <pc:docMk/>
            <pc:sldMk cId="885314704" sldId="504"/>
            <ac:spMk id="22" creationId="{4C68766A-F708-4CF1-B3AD-311EE5F933D9}"/>
          </ac:spMkLst>
        </pc:spChg>
        <pc:spChg chg="add del mod">
          <ac:chgData name="Rachel Ann Lillywhite" userId="b0fe8be1-696a-4457-8be9-cc32cc53ebc9" providerId="ADAL" clId="{1BDD9141-86EC-40B8-98AB-DDB0DFFCCC77}" dt="2021-10-20T09:48:00.432" v="12528" actId="1076"/>
          <ac:spMkLst>
            <pc:docMk/>
            <pc:sldMk cId="885314704" sldId="504"/>
            <ac:spMk id="23" creationId="{4922A386-0ED4-438E-882A-10EB791D6B3F}"/>
          </ac:spMkLst>
        </pc:spChg>
        <pc:spChg chg="del">
          <ac:chgData name="Rachel Ann Lillywhite" userId="b0fe8be1-696a-4457-8be9-cc32cc53ebc9" providerId="ADAL" clId="{1BDD9141-86EC-40B8-98AB-DDB0DFFCCC77}" dt="2021-10-01T12:18:32.853" v="1354" actId="478"/>
          <ac:spMkLst>
            <pc:docMk/>
            <pc:sldMk cId="885314704" sldId="504"/>
            <ac:spMk id="24" creationId="{B554CC00-E171-45F2-8498-D878631B704E}"/>
          </ac:spMkLst>
        </pc:spChg>
        <pc:spChg chg="del">
          <ac:chgData name="Rachel Ann Lillywhite" userId="b0fe8be1-696a-4457-8be9-cc32cc53ebc9" providerId="ADAL" clId="{1BDD9141-86EC-40B8-98AB-DDB0DFFCCC77}" dt="2021-10-01T12:18:39.070" v="1355" actId="478"/>
          <ac:spMkLst>
            <pc:docMk/>
            <pc:sldMk cId="885314704" sldId="504"/>
            <ac:spMk id="25" creationId="{8EFF8D1A-9B98-4167-9F7C-410D62B9E418}"/>
          </ac:spMkLst>
        </pc:spChg>
        <pc:spChg chg="del">
          <ac:chgData name="Rachel Ann Lillywhite" userId="b0fe8be1-696a-4457-8be9-cc32cc53ebc9" providerId="ADAL" clId="{1BDD9141-86EC-40B8-98AB-DDB0DFFCCC77}" dt="2021-10-01T12:19:17.629" v="1360" actId="478"/>
          <ac:spMkLst>
            <pc:docMk/>
            <pc:sldMk cId="885314704" sldId="504"/>
            <ac:spMk id="26" creationId="{9CBCA672-700F-4307-BB40-E3FA6205FD3E}"/>
          </ac:spMkLst>
        </pc:spChg>
        <pc:spChg chg="add mod">
          <ac:chgData name="Rachel Ann Lillywhite" userId="b0fe8be1-696a-4457-8be9-cc32cc53ebc9" providerId="ADAL" clId="{1BDD9141-86EC-40B8-98AB-DDB0DFFCCC77}" dt="2021-10-20T09:47:54.624" v="12527" actId="1076"/>
          <ac:spMkLst>
            <pc:docMk/>
            <pc:sldMk cId="885314704" sldId="504"/>
            <ac:spMk id="27" creationId="{85C6EBE6-B80E-4369-8B01-3A84C27BEE3C}"/>
          </ac:spMkLst>
        </pc:spChg>
        <pc:grpChg chg="del">
          <ac:chgData name="Rachel Ann Lillywhite" userId="b0fe8be1-696a-4457-8be9-cc32cc53ebc9" providerId="ADAL" clId="{1BDD9141-86EC-40B8-98AB-DDB0DFFCCC77}" dt="2021-10-01T12:19:15.515" v="1359" actId="478"/>
          <ac:grpSpMkLst>
            <pc:docMk/>
            <pc:sldMk cId="885314704" sldId="504"/>
            <ac:grpSpMk id="18" creationId="{7BE0C937-2143-4E38-988F-9455B2066D90}"/>
          </ac:grpSpMkLst>
        </pc:grpChg>
      </pc:sldChg>
      <pc:sldChg chg="modSp add del mod setBg">
        <pc:chgData name="Rachel Ann Lillywhite" userId="b0fe8be1-696a-4457-8be9-cc32cc53ebc9" providerId="ADAL" clId="{1BDD9141-86EC-40B8-98AB-DDB0DFFCCC77}" dt="2021-10-20T11:24:40.793" v="13385" actId="47"/>
        <pc:sldMkLst>
          <pc:docMk/>
          <pc:sldMk cId="2384137049" sldId="504"/>
        </pc:sldMkLst>
        <pc:spChg chg="mod">
          <ac:chgData name="Rachel Ann Lillywhite" userId="b0fe8be1-696a-4457-8be9-cc32cc53ebc9" providerId="ADAL" clId="{1BDD9141-86EC-40B8-98AB-DDB0DFFCCC77}" dt="2021-10-20T11:24:37.849" v="13384" actId="20577"/>
          <ac:spMkLst>
            <pc:docMk/>
            <pc:sldMk cId="2384137049" sldId="504"/>
            <ac:spMk id="8" creationId="{F6179A64-0787-48DA-88DC-8BB5760C74EB}"/>
          </ac:spMkLst>
        </pc:spChg>
      </pc:sldChg>
      <pc:sldChg chg="addSp delSp modSp add mod ord modNotesTx">
        <pc:chgData name="Rachel Ann Lillywhite" userId="b0fe8be1-696a-4457-8be9-cc32cc53ebc9" providerId="ADAL" clId="{1BDD9141-86EC-40B8-98AB-DDB0DFFCCC77}" dt="2021-10-20T11:38:12.573" v="13579" actId="207"/>
        <pc:sldMkLst>
          <pc:docMk/>
          <pc:sldMk cId="3159496993" sldId="505"/>
        </pc:sldMkLst>
        <pc:spChg chg="add mod">
          <ac:chgData name="Rachel Ann Lillywhite" userId="b0fe8be1-696a-4457-8be9-cc32cc53ebc9" providerId="ADAL" clId="{1BDD9141-86EC-40B8-98AB-DDB0DFFCCC77}" dt="2021-10-20T11:38:12.573" v="13579" actId="207"/>
          <ac:spMkLst>
            <pc:docMk/>
            <pc:sldMk cId="3159496993" sldId="505"/>
            <ac:spMk id="7" creationId="{528B5C62-918A-494E-A311-3E734E3E75E4}"/>
          </ac:spMkLst>
        </pc:spChg>
        <pc:spChg chg="mod">
          <ac:chgData name="Rachel Ann Lillywhite" userId="b0fe8be1-696a-4457-8be9-cc32cc53ebc9" providerId="ADAL" clId="{1BDD9141-86EC-40B8-98AB-DDB0DFFCCC77}" dt="2021-10-19T13:34:23.135" v="9524" actId="1076"/>
          <ac:spMkLst>
            <pc:docMk/>
            <pc:sldMk cId="3159496993" sldId="505"/>
            <ac:spMk id="9" creationId="{2ACD10D5-B358-410B-B962-5BC23379C9FC}"/>
          </ac:spMkLst>
        </pc:spChg>
        <pc:spChg chg="del">
          <ac:chgData name="Rachel Ann Lillywhite" userId="b0fe8be1-696a-4457-8be9-cc32cc53ebc9" providerId="ADAL" clId="{1BDD9141-86EC-40B8-98AB-DDB0DFFCCC77}" dt="2021-10-01T12:20:44.528" v="1463" actId="478"/>
          <ac:spMkLst>
            <pc:docMk/>
            <pc:sldMk cId="3159496993" sldId="505"/>
            <ac:spMk id="10" creationId="{A2FDA205-EEF5-4FB6-AFA9-DD039F7769A3}"/>
          </ac:spMkLst>
        </pc:spChg>
        <pc:spChg chg="del mod">
          <ac:chgData name="Rachel Ann Lillywhite" userId="b0fe8be1-696a-4457-8be9-cc32cc53ebc9" providerId="ADAL" clId="{1BDD9141-86EC-40B8-98AB-DDB0DFFCCC77}" dt="2021-10-01T12:20:53.554" v="1465" actId="478"/>
          <ac:spMkLst>
            <pc:docMk/>
            <pc:sldMk cId="3159496993" sldId="505"/>
            <ac:spMk id="11" creationId="{E3EF39CC-F83B-4790-9949-7F3A81F7E32A}"/>
          </ac:spMkLst>
        </pc:spChg>
        <pc:spChg chg="mod">
          <ac:chgData name="Rachel Ann Lillywhite" userId="b0fe8be1-696a-4457-8be9-cc32cc53ebc9" providerId="ADAL" clId="{1BDD9141-86EC-40B8-98AB-DDB0DFFCCC77}" dt="2021-10-19T13:34:18.677" v="9523" actId="1076"/>
          <ac:spMkLst>
            <pc:docMk/>
            <pc:sldMk cId="3159496993" sldId="505"/>
            <ac:spMk id="15" creationId="{CB12B5D9-0D89-4749-8586-B15CA31182B2}"/>
          </ac:spMkLst>
        </pc:spChg>
        <pc:spChg chg="del">
          <ac:chgData name="Rachel Ann Lillywhite" userId="b0fe8be1-696a-4457-8be9-cc32cc53ebc9" providerId="ADAL" clId="{1BDD9141-86EC-40B8-98AB-DDB0DFFCCC77}" dt="2021-10-01T12:20:57.877" v="1466" actId="478"/>
          <ac:spMkLst>
            <pc:docMk/>
            <pc:sldMk cId="3159496993" sldId="505"/>
            <ac:spMk id="20" creationId="{A5A55612-253E-467E-9DCE-D86ED6C1E6B2}"/>
          </ac:spMkLst>
        </pc:spChg>
      </pc:sldChg>
      <pc:sldChg chg="addSp modSp add mod ord">
        <pc:chgData name="Rachel Ann Lillywhite" userId="b0fe8be1-696a-4457-8be9-cc32cc53ebc9" providerId="ADAL" clId="{1BDD9141-86EC-40B8-98AB-DDB0DFFCCC77}" dt="2021-10-27T10:09:28.424" v="15283" actId="1076"/>
        <pc:sldMkLst>
          <pc:docMk/>
          <pc:sldMk cId="1340365684" sldId="506"/>
        </pc:sldMkLst>
        <pc:spChg chg="mod">
          <ac:chgData name="Rachel Ann Lillywhite" userId="b0fe8be1-696a-4457-8be9-cc32cc53ebc9" providerId="ADAL" clId="{1BDD9141-86EC-40B8-98AB-DDB0DFFCCC77}" dt="2021-10-27T10:09:28.424" v="15283" actId="1076"/>
          <ac:spMkLst>
            <pc:docMk/>
            <pc:sldMk cId="1340365684" sldId="506"/>
            <ac:spMk id="8" creationId="{F6179A64-0787-48DA-88DC-8BB5760C74EB}"/>
          </ac:spMkLst>
        </pc:spChg>
        <pc:spChg chg="add mod">
          <ac:chgData name="Rachel Ann Lillywhite" userId="b0fe8be1-696a-4457-8be9-cc32cc53ebc9" providerId="ADAL" clId="{1BDD9141-86EC-40B8-98AB-DDB0DFFCCC77}" dt="2021-10-20T11:39:45.970" v="13612" actId="1076"/>
          <ac:spMkLst>
            <pc:docMk/>
            <pc:sldMk cId="1340365684" sldId="506"/>
            <ac:spMk id="10" creationId="{EFA3EC4B-40DC-4674-B816-50E23DBB6337}"/>
          </ac:spMkLst>
        </pc:spChg>
        <pc:spChg chg="add mod">
          <ac:chgData name="Rachel Ann Lillywhite" userId="b0fe8be1-696a-4457-8be9-cc32cc53ebc9" providerId="ADAL" clId="{1BDD9141-86EC-40B8-98AB-DDB0DFFCCC77}" dt="2021-10-20T11:40:05.761" v="13639" actId="1037"/>
          <ac:spMkLst>
            <pc:docMk/>
            <pc:sldMk cId="1340365684" sldId="506"/>
            <ac:spMk id="11" creationId="{E71C6F4D-98CD-485F-8B5E-48B09C640BD4}"/>
          </ac:spMkLst>
        </pc:spChg>
        <pc:spChg chg="add mod">
          <ac:chgData name="Rachel Ann Lillywhite" userId="b0fe8be1-696a-4457-8be9-cc32cc53ebc9" providerId="ADAL" clId="{1BDD9141-86EC-40B8-98AB-DDB0DFFCCC77}" dt="2021-10-20T11:39:45.970" v="13612" actId="1076"/>
          <ac:spMkLst>
            <pc:docMk/>
            <pc:sldMk cId="1340365684" sldId="506"/>
            <ac:spMk id="12" creationId="{E02E340C-174A-40DA-B100-62A1815A8ABF}"/>
          </ac:spMkLst>
        </pc:spChg>
        <pc:spChg chg="add mod">
          <ac:chgData name="Rachel Ann Lillywhite" userId="b0fe8be1-696a-4457-8be9-cc32cc53ebc9" providerId="ADAL" clId="{1BDD9141-86EC-40B8-98AB-DDB0DFFCCC77}" dt="2021-10-20T11:40:15.715" v="13641" actId="1076"/>
          <ac:spMkLst>
            <pc:docMk/>
            <pc:sldMk cId="1340365684" sldId="506"/>
            <ac:spMk id="13" creationId="{C892AFA9-D137-416B-B00C-AEA8A930E3E3}"/>
          </ac:spMkLst>
        </pc:spChg>
        <pc:spChg chg="mod">
          <ac:chgData name="Rachel Ann Lillywhite" userId="b0fe8be1-696a-4457-8be9-cc32cc53ebc9" providerId="ADAL" clId="{1BDD9141-86EC-40B8-98AB-DDB0DFFCCC77}" dt="2021-10-20T11:40:23.953" v="13647" actId="1037"/>
          <ac:spMkLst>
            <pc:docMk/>
            <pc:sldMk cId="1340365684" sldId="506"/>
            <ac:spMk id="19" creationId="{D7B02A22-E01E-47BA-A610-09898FBB5F12}"/>
          </ac:spMkLst>
        </pc:spChg>
        <pc:spChg chg="mod">
          <ac:chgData name="Rachel Ann Lillywhite" userId="b0fe8be1-696a-4457-8be9-cc32cc53ebc9" providerId="ADAL" clId="{1BDD9141-86EC-40B8-98AB-DDB0DFFCCC77}" dt="2021-10-20T11:40:23.953" v="13647" actId="1037"/>
          <ac:spMkLst>
            <pc:docMk/>
            <pc:sldMk cId="1340365684" sldId="506"/>
            <ac:spMk id="23" creationId="{4922A386-0ED4-438E-882A-10EB791D6B3F}"/>
          </ac:spMkLst>
        </pc:spChg>
        <pc:spChg chg="mod">
          <ac:chgData name="Rachel Ann Lillywhite" userId="b0fe8be1-696a-4457-8be9-cc32cc53ebc9" providerId="ADAL" clId="{1BDD9141-86EC-40B8-98AB-DDB0DFFCCC77}" dt="2021-10-20T11:40:23.953" v="13647" actId="1037"/>
          <ac:spMkLst>
            <pc:docMk/>
            <pc:sldMk cId="1340365684" sldId="506"/>
            <ac:spMk id="27" creationId="{85C6EBE6-B80E-4369-8B01-3A84C27BEE3C}"/>
          </ac:spMkLst>
        </pc:spChg>
      </pc:sldChg>
      <pc:sldChg chg="addSp delSp modSp add mod ord delAnim modAnim">
        <pc:chgData name="Rachel Ann Lillywhite" userId="b0fe8be1-696a-4457-8be9-cc32cc53ebc9" providerId="ADAL" clId="{1BDD9141-86EC-40B8-98AB-DDB0DFFCCC77}" dt="2021-10-18T12:23:33.693" v="5097" actId="1076"/>
        <pc:sldMkLst>
          <pc:docMk/>
          <pc:sldMk cId="3350306790" sldId="507"/>
        </pc:sldMkLst>
        <pc:spChg chg="mod">
          <ac:chgData name="Rachel Ann Lillywhite" userId="b0fe8be1-696a-4457-8be9-cc32cc53ebc9" providerId="ADAL" clId="{1BDD9141-86EC-40B8-98AB-DDB0DFFCCC77}" dt="2021-10-01T12:53:55.247" v="2232" actId="20577"/>
          <ac:spMkLst>
            <pc:docMk/>
            <pc:sldMk cId="3350306790" sldId="507"/>
            <ac:spMk id="17" creationId="{158410A4-5951-4AB8-8138-4C6B5E0B8268}"/>
          </ac:spMkLst>
        </pc:spChg>
        <pc:picChg chg="add mod">
          <ac:chgData name="Rachel Ann Lillywhite" userId="b0fe8be1-696a-4457-8be9-cc32cc53ebc9" providerId="ADAL" clId="{1BDD9141-86EC-40B8-98AB-DDB0DFFCCC77}" dt="2021-10-18T12:23:33.693" v="5097" actId="1076"/>
          <ac:picMkLst>
            <pc:docMk/>
            <pc:sldMk cId="3350306790" sldId="507"/>
            <ac:picMk id="2" creationId="{E464BDF9-B841-4A8F-A631-9373A1432269}"/>
          </ac:picMkLst>
        </pc:picChg>
        <pc:picChg chg="del">
          <ac:chgData name="Rachel Ann Lillywhite" userId="b0fe8be1-696a-4457-8be9-cc32cc53ebc9" providerId="ADAL" clId="{1BDD9141-86EC-40B8-98AB-DDB0DFFCCC77}" dt="2021-10-01T12:36:55.543" v="1690" actId="478"/>
          <ac:picMkLst>
            <pc:docMk/>
            <pc:sldMk cId="3350306790" sldId="507"/>
            <ac:picMk id="5" creationId="{91260F29-27E0-4177-9A79-98DE486517A9}"/>
          </ac:picMkLst>
        </pc:picChg>
      </pc:sldChg>
      <pc:sldChg chg="modSp add mod ord">
        <pc:chgData name="Rachel Ann Lillywhite" userId="b0fe8be1-696a-4457-8be9-cc32cc53ebc9" providerId="ADAL" clId="{1BDD9141-86EC-40B8-98AB-DDB0DFFCCC77}" dt="2021-10-27T10:23:43.041" v="15347" actId="207"/>
        <pc:sldMkLst>
          <pc:docMk/>
          <pc:sldMk cId="3026031121" sldId="508"/>
        </pc:sldMkLst>
        <pc:spChg chg="mod">
          <ac:chgData name="Rachel Ann Lillywhite" userId="b0fe8be1-696a-4457-8be9-cc32cc53ebc9" providerId="ADAL" clId="{1BDD9141-86EC-40B8-98AB-DDB0DFFCCC77}" dt="2021-10-27T10:23:43.041" v="15347" actId="207"/>
          <ac:spMkLst>
            <pc:docMk/>
            <pc:sldMk cId="3026031121" sldId="508"/>
            <ac:spMk id="8" creationId="{F6179A64-0787-48DA-88DC-8BB5760C74EB}"/>
          </ac:spMkLst>
        </pc:spChg>
        <pc:spChg chg="mod">
          <ac:chgData name="Rachel Ann Lillywhite" userId="b0fe8be1-696a-4457-8be9-cc32cc53ebc9" providerId="ADAL" clId="{1BDD9141-86EC-40B8-98AB-DDB0DFFCCC77}" dt="2021-10-19T08:53:37.694" v="7688" actId="1076"/>
          <ac:spMkLst>
            <pc:docMk/>
            <pc:sldMk cId="3026031121" sldId="508"/>
            <ac:spMk id="19" creationId="{D7B02A22-E01E-47BA-A610-09898FBB5F12}"/>
          </ac:spMkLst>
        </pc:spChg>
        <pc:spChg chg="mod">
          <ac:chgData name="Rachel Ann Lillywhite" userId="b0fe8be1-696a-4457-8be9-cc32cc53ebc9" providerId="ADAL" clId="{1BDD9141-86EC-40B8-98AB-DDB0DFFCCC77}" dt="2021-10-19T15:37:27.677" v="11526" actId="20577"/>
          <ac:spMkLst>
            <pc:docMk/>
            <pc:sldMk cId="3026031121" sldId="508"/>
            <ac:spMk id="23" creationId="{4922A386-0ED4-438E-882A-10EB791D6B3F}"/>
          </ac:spMkLst>
        </pc:spChg>
        <pc:spChg chg="mod">
          <ac:chgData name="Rachel Ann Lillywhite" userId="b0fe8be1-696a-4457-8be9-cc32cc53ebc9" providerId="ADAL" clId="{1BDD9141-86EC-40B8-98AB-DDB0DFFCCC77}" dt="2021-10-19T08:53:37.694" v="7688" actId="1076"/>
          <ac:spMkLst>
            <pc:docMk/>
            <pc:sldMk cId="3026031121" sldId="508"/>
            <ac:spMk id="27" creationId="{85C6EBE6-B80E-4369-8B01-3A84C27BEE3C}"/>
          </ac:spMkLst>
        </pc:spChg>
      </pc:sldChg>
      <pc:sldChg chg="addSp delSp modSp add mod ord modAnim modNotesTx">
        <pc:chgData name="Rachel Ann Lillywhite" userId="b0fe8be1-696a-4457-8be9-cc32cc53ebc9" providerId="ADAL" clId="{1BDD9141-86EC-40B8-98AB-DDB0DFFCCC77}" dt="2021-10-27T11:02:46.105" v="15653" actId="207"/>
        <pc:sldMkLst>
          <pc:docMk/>
          <pc:sldMk cId="1703283663" sldId="509"/>
        </pc:sldMkLst>
        <pc:spChg chg="add del mod">
          <ac:chgData name="Rachel Ann Lillywhite" userId="b0fe8be1-696a-4457-8be9-cc32cc53ebc9" providerId="ADAL" clId="{1BDD9141-86EC-40B8-98AB-DDB0DFFCCC77}" dt="2021-10-19T10:25:37.961" v="7690" actId="478"/>
          <ac:spMkLst>
            <pc:docMk/>
            <pc:sldMk cId="1703283663" sldId="509"/>
            <ac:spMk id="5" creationId="{268C4E32-18C8-4A20-9122-C8BE2806F805}"/>
          </ac:spMkLst>
        </pc:spChg>
        <pc:spChg chg="add mod">
          <ac:chgData name="Rachel Ann Lillywhite" userId="b0fe8be1-696a-4457-8be9-cc32cc53ebc9" providerId="ADAL" clId="{1BDD9141-86EC-40B8-98AB-DDB0DFFCCC77}" dt="2021-10-27T11:02:26.569" v="15650" actId="1076"/>
          <ac:spMkLst>
            <pc:docMk/>
            <pc:sldMk cId="1703283663" sldId="509"/>
            <ac:spMk id="5" creationId="{7E2871B0-D1C3-46FD-9511-ED71D586A8B3}"/>
          </ac:spMkLst>
        </pc:spChg>
        <pc:spChg chg="add mod">
          <ac:chgData name="Rachel Ann Lillywhite" userId="b0fe8be1-696a-4457-8be9-cc32cc53ebc9" providerId="ADAL" clId="{1BDD9141-86EC-40B8-98AB-DDB0DFFCCC77}" dt="2021-10-27T11:02:46.105" v="15653" actId="207"/>
          <ac:spMkLst>
            <pc:docMk/>
            <pc:sldMk cId="1703283663" sldId="509"/>
            <ac:spMk id="6" creationId="{6306DA22-180F-448E-9D33-AFBBB01A428B}"/>
          </ac:spMkLst>
        </pc:spChg>
        <pc:spChg chg="del mod">
          <ac:chgData name="Rachel Ann Lillywhite" userId="b0fe8be1-696a-4457-8be9-cc32cc53ebc9" providerId="ADAL" clId="{1BDD9141-86EC-40B8-98AB-DDB0DFFCCC77}" dt="2021-10-18T12:27:05.261" v="5144" actId="478"/>
          <ac:spMkLst>
            <pc:docMk/>
            <pc:sldMk cId="1703283663" sldId="509"/>
            <ac:spMk id="7" creationId="{528B5C62-918A-494E-A311-3E734E3E75E4}"/>
          </ac:spMkLst>
        </pc:spChg>
        <pc:spChg chg="mod">
          <ac:chgData name="Rachel Ann Lillywhite" userId="b0fe8be1-696a-4457-8be9-cc32cc53ebc9" providerId="ADAL" clId="{1BDD9141-86EC-40B8-98AB-DDB0DFFCCC77}" dt="2021-10-20T11:31:34.360" v="13547" actId="1076"/>
          <ac:spMkLst>
            <pc:docMk/>
            <pc:sldMk cId="1703283663" sldId="509"/>
            <ac:spMk id="9" creationId="{2ACD10D5-B358-410B-B962-5BC23379C9FC}"/>
          </ac:spMkLst>
        </pc:spChg>
        <pc:spChg chg="mod">
          <ac:chgData name="Rachel Ann Lillywhite" userId="b0fe8be1-696a-4457-8be9-cc32cc53ebc9" providerId="ADAL" clId="{1BDD9141-86EC-40B8-98AB-DDB0DFFCCC77}" dt="2021-10-20T11:31:29.420" v="13546" actId="1076"/>
          <ac:spMkLst>
            <pc:docMk/>
            <pc:sldMk cId="1703283663" sldId="509"/>
            <ac:spMk id="15" creationId="{CB12B5D9-0D89-4749-8586-B15CA31182B2}"/>
          </ac:spMkLst>
        </pc:spChg>
      </pc:sldChg>
      <pc:sldChg chg="addSp delSp modSp add mod ord modNotesTx">
        <pc:chgData name="Rachel Ann Lillywhite" userId="b0fe8be1-696a-4457-8be9-cc32cc53ebc9" providerId="ADAL" clId="{1BDD9141-86EC-40B8-98AB-DDB0DFFCCC77}" dt="2021-10-27T11:00:06.686" v="15637" actId="1035"/>
        <pc:sldMkLst>
          <pc:docMk/>
          <pc:sldMk cId="2465995604" sldId="510"/>
        </pc:sldMkLst>
        <pc:spChg chg="add mod">
          <ac:chgData name="Rachel Ann Lillywhite" userId="b0fe8be1-696a-4457-8be9-cc32cc53ebc9" providerId="ADAL" clId="{1BDD9141-86EC-40B8-98AB-DDB0DFFCCC77}" dt="2021-10-27T11:00:06.686" v="15637" actId="1035"/>
          <ac:spMkLst>
            <pc:docMk/>
            <pc:sldMk cId="2465995604" sldId="510"/>
            <ac:spMk id="5" creationId="{513D5806-FE63-4675-B228-79E7968528D8}"/>
          </ac:spMkLst>
        </pc:spChg>
        <pc:spChg chg="del mod">
          <ac:chgData name="Rachel Ann Lillywhite" userId="b0fe8be1-696a-4457-8be9-cc32cc53ebc9" providerId="ADAL" clId="{1BDD9141-86EC-40B8-98AB-DDB0DFFCCC77}" dt="2021-10-19T10:33:19.442" v="7699" actId="478"/>
          <ac:spMkLst>
            <pc:docMk/>
            <pc:sldMk cId="2465995604" sldId="510"/>
            <ac:spMk id="7" creationId="{528B5C62-918A-494E-A311-3E734E3E75E4}"/>
          </ac:spMkLst>
        </pc:spChg>
        <pc:spChg chg="mod">
          <ac:chgData name="Rachel Ann Lillywhite" userId="b0fe8be1-696a-4457-8be9-cc32cc53ebc9" providerId="ADAL" clId="{1BDD9141-86EC-40B8-98AB-DDB0DFFCCC77}" dt="2021-10-21T14:54:22.728" v="14980" actId="1076"/>
          <ac:spMkLst>
            <pc:docMk/>
            <pc:sldMk cId="2465995604" sldId="510"/>
            <ac:spMk id="9" creationId="{2ACD10D5-B358-410B-B962-5BC23379C9FC}"/>
          </ac:spMkLst>
        </pc:spChg>
        <pc:picChg chg="add mod">
          <ac:chgData name="Rachel Ann Lillywhite" userId="b0fe8be1-696a-4457-8be9-cc32cc53ebc9" providerId="ADAL" clId="{1BDD9141-86EC-40B8-98AB-DDB0DFFCCC77}" dt="2021-10-21T14:54:39.689" v="14984" actId="1076"/>
          <ac:picMkLst>
            <pc:docMk/>
            <pc:sldMk cId="2465995604" sldId="510"/>
            <ac:picMk id="6" creationId="{9EA45D8C-3B3C-4B30-A519-8621B213B407}"/>
          </ac:picMkLst>
        </pc:picChg>
      </pc:sldChg>
      <pc:sldChg chg="new del">
        <pc:chgData name="Rachel Ann Lillywhite" userId="b0fe8be1-696a-4457-8be9-cc32cc53ebc9" providerId="ADAL" clId="{1BDD9141-86EC-40B8-98AB-DDB0DFFCCC77}" dt="2021-10-01T12:45:09.370" v="1937" actId="47"/>
        <pc:sldMkLst>
          <pc:docMk/>
          <pc:sldMk cId="1613759692" sldId="511"/>
        </pc:sldMkLst>
      </pc:sldChg>
      <pc:sldChg chg="modSp add del mod modNotesTx">
        <pc:chgData name="Rachel Ann Lillywhite" userId="b0fe8be1-696a-4457-8be9-cc32cc53ebc9" providerId="ADAL" clId="{1BDD9141-86EC-40B8-98AB-DDB0DFFCCC77}" dt="2021-10-19T11:16:57.633" v="8739" actId="47"/>
        <pc:sldMkLst>
          <pc:docMk/>
          <pc:sldMk cId="1861562749" sldId="511"/>
        </pc:sldMkLst>
        <pc:spChg chg="mod">
          <ac:chgData name="Rachel Ann Lillywhite" userId="b0fe8be1-696a-4457-8be9-cc32cc53ebc9" providerId="ADAL" clId="{1BDD9141-86EC-40B8-98AB-DDB0DFFCCC77}" dt="2021-10-18T12:37:00.702" v="5417" actId="20577"/>
          <ac:spMkLst>
            <pc:docMk/>
            <pc:sldMk cId="1861562749" sldId="511"/>
            <ac:spMk id="7" creationId="{528B5C62-918A-494E-A311-3E734E3E75E4}"/>
          </ac:spMkLst>
        </pc:spChg>
        <pc:spChg chg="mod">
          <ac:chgData name="Rachel Ann Lillywhite" userId="b0fe8be1-696a-4457-8be9-cc32cc53ebc9" providerId="ADAL" clId="{1BDD9141-86EC-40B8-98AB-DDB0DFFCCC77}" dt="2021-10-04T12:58:05.978" v="3540" actId="2711"/>
          <ac:spMkLst>
            <pc:docMk/>
            <pc:sldMk cId="1861562749" sldId="511"/>
            <ac:spMk id="9" creationId="{2ACD10D5-B358-410B-B962-5BC23379C9FC}"/>
          </ac:spMkLst>
        </pc:spChg>
      </pc:sldChg>
      <pc:sldChg chg="modSp add del mod">
        <pc:chgData name="Rachel Ann Lillywhite" userId="b0fe8be1-696a-4457-8be9-cc32cc53ebc9" providerId="ADAL" clId="{1BDD9141-86EC-40B8-98AB-DDB0DFFCCC77}" dt="2021-10-01T12:48:34.002" v="2033" actId="2696"/>
        <pc:sldMkLst>
          <pc:docMk/>
          <pc:sldMk cId="1271782135" sldId="512"/>
        </pc:sldMkLst>
        <pc:spChg chg="mod">
          <ac:chgData name="Rachel Ann Lillywhite" userId="b0fe8be1-696a-4457-8be9-cc32cc53ebc9" providerId="ADAL" clId="{1BDD9141-86EC-40B8-98AB-DDB0DFFCCC77}" dt="2021-10-01T12:47:32.771" v="2016" actId="1076"/>
          <ac:spMkLst>
            <pc:docMk/>
            <pc:sldMk cId="1271782135" sldId="512"/>
            <ac:spMk id="8" creationId="{F6179A64-0787-48DA-88DC-8BB5760C74EB}"/>
          </ac:spMkLst>
        </pc:spChg>
        <pc:spChg chg="mod">
          <ac:chgData name="Rachel Ann Lillywhite" userId="b0fe8be1-696a-4457-8be9-cc32cc53ebc9" providerId="ADAL" clId="{1BDD9141-86EC-40B8-98AB-DDB0DFFCCC77}" dt="2021-10-01T12:47:45.733" v="2032" actId="20577"/>
          <ac:spMkLst>
            <pc:docMk/>
            <pc:sldMk cId="1271782135" sldId="512"/>
            <ac:spMk id="23" creationId="{4922A386-0ED4-438E-882A-10EB791D6B3F}"/>
          </ac:spMkLst>
        </pc:spChg>
      </pc:sldChg>
      <pc:sldChg chg="addSp modSp add mod ord setBg">
        <pc:chgData name="Rachel Ann Lillywhite" userId="b0fe8be1-696a-4457-8be9-cc32cc53ebc9" providerId="ADAL" clId="{1BDD9141-86EC-40B8-98AB-DDB0DFFCCC77}" dt="2021-10-27T10:13:13.259" v="15317" actId="255"/>
        <pc:sldMkLst>
          <pc:docMk/>
          <pc:sldMk cId="2095876231" sldId="512"/>
        </pc:sldMkLst>
        <pc:spChg chg="mod">
          <ac:chgData name="Rachel Ann Lillywhite" userId="b0fe8be1-696a-4457-8be9-cc32cc53ebc9" providerId="ADAL" clId="{1BDD9141-86EC-40B8-98AB-DDB0DFFCCC77}" dt="2021-10-19T08:44:40.387" v="7595" actId="1076"/>
          <ac:spMkLst>
            <pc:docMk/>
            <pc:sldMk cId="2095876231" sldId="512"/>
            <ac:spMk id="7" creationId="{1652A6DE-4AE9-493A-B2F9-2EF97CD791E2}"/>
          </ac:spMkLst>
        </pc:spChg>
        <pc:spChg chg="mod">
          <ac:chgData name="Rachel Ann Lillywhite" userId="b0fe8be1-696a-4457-8be9-cc32cc53ebc9" providerId="ADAL" clId="{1BDD9141-86EC-40B8-98AB-DDB0DFFCCC77}" dt="2021-10-27T10:13:13.259" v="15317" actId="255"/>
          <ac:spMkLst>
            <pc:docMk/>
            <pc:sldMk cId="2095876231" sldId="512"/>
            <ac:spMk id="8" creationId="{F6179A64-0787-48DA-88DC-8BB5760C74EB}"/>
          </ac:spMkLst>
        </pc:spChg>
        <pc:spChg chg="mod">
          <ac:chgData name="Rachel Ann Lillywhite" userId="b0fe8be1-696a-4457-8be9-cc32cc53ebc9" providerId="ADAL" clId="{1BDD9141-86EC-40B8-98AB-DDB0DFFCCC77}" dt="2021-10-19T08:40:42.955" v="7581" actId="1076"/>
          <ac:spMkLst>
            <pc:docMk/>
            <pc:sldMk cId="2095876231" sldId="512"/>
            <ac:spMk id="19" creationId="{D7B02A22-E01E-47BA-A610-09898FBB5F12}"/>
          </ac:spMkLst>
        </pc:spChg>
        <pc:spChg chg="mod">
          <ac:chgData name="Rachel Ann Lillywhite" userId="b0fe8be1-696a-4457-8be9-cc32cc53ebc9" providerId="ADAL" clId="{1BDD9141-86EC-40B8-98AB-DDB0DFFCCC77}" dt="2021-10-19T08:40:42.955" v="7581" actId="1076"/>
          <ac:spMkLst>
            <pc:docMk/>
            <pc:sldMk cId="2095876231" sldId="512"/>
            <ac:spMk id="23" creationId="{4922A386-0ED4-438E-882A-10EB791D6B3F}"/>
          </ac:spMkLst>
        </pc:spChg>
        <pc:spChg chg="mod">
          <ac:chgData name="Rachel Ann Lillywhite" userId="b0fe8be1-696a-4457-8be9-cc32cc53ebc9" providerId="ADAL" clId="{1BDD9141-86EC-40B8-98AB-DDB0DFFCCC77}" dt="2021-10-19T08:40:42.955" v="7581" actId="1076"/>
          <ac:spMkLst>
            <pc:docMk/>
            <pc:sldMk cId="2095876231" sldId="512"/>
            <ac:spMk id="27" creationId="{85C6EBE6-B80E-4369-8B01-3A84C27BEE3C}"/>
          </ac:spMkLst>
        </pc:spChg>
        <pc:grpChg chg="add mod">
          <ac:chgData name="Rachel Ann Lillywhite" userId="b0fe8be1-696a-4457-8be9-cc32cc53ebc9" providerId="ADAL" clId="{1BDD9141-86EC-40B8-98AB-DDB0DFFCCC77}" dt="2021-10-27T10:11:28.012" v="15298" actId="164"/>
          <ac:grpSpMkLst>
            <pc:docMk/>
            <pc:sldMk cId="2095876231" sldId="512"/>
            <ac:grpSpMk id="4" creationId="{67B2419D-59CE-435C-8B84-FCBF157EA101}"/>
          </ac:grpSpMkLst>
        </pc:grpChg>
        <pc:picChg chg="add mod">
          <ac:chgData name="Rachel Ann Lillywhite" userId="b0fe8be1-696a-4457-8be9-cc32cc53ebc9" providerId="ADAL" clId="{1BDD9141-86EC-40B8-98AB-DDB0DFFCCC77}" dt="2021-10-27T10:11:28.012" v="15298" actId="164"/>
          <ac:picMkLst>
            <pc:docMk/>
            <pc:sldMk cId="2095876231" sldId="512"/>
            <ac:picMk id="3" creationId="{285D35D7-D43A-4AB0-BE14-54F39E6F6388}"/>
          </ac:picMkLst>
        </pc:picChg>
      </pc:sldChg>
      <pc:sldChg chg="modSp add del mod">
        <pc:chgData name="Rachel Ann Lillywhite" userId="b0fe8be1-696a-4457-8be9-cc32cc53ebc9" providerId="ADAL" clId="{1BDD9141-86EC-40B8-98AB-DDB0DFFCCC77}" dt="2021-10-01T13:03:40.589" v="2676" actId="2696"/>
        <pc:sldMkLst>
          <pc:docMk/>
          <pc:sldMk cId="1674193279" sldId="513"/>
        </pc:sldMkLst>
        <pc:spChg chg="mod">
          <ac:chgData name="Rachel Ann Lillywhite" userId="b0fe8be1-696a-4457-8be9-cc32cc53ebc9" providerId="ADAL" clId="{1BDD9141-86EC-40B8-98AB-DDB0DFFCCC77}" dt="2021-10-01T12:54:30.728" v="2257" actId="1076"/>
          <ac:spMkLst>
            <pc:docMk/>
            <pc:sldMk cId="1674193279" sldId="513"/>
            <ac:spMk id="8" creationId="{F6179A64-0787-48DA-88DC-8BB5760C74EB}"/>
          </ac:spMkLst>
        </pc:spChg>
        <pc:spChg chg="mod">
          <ac:chgData name="Rachel Ann Lillywhite" userId="b0fe8be1-696a-4457-8be9-cc32cc53ebc9" providerId="ADAL" clId="{1BDD9141-86EC-40B8-98AB-DDB0DFFCCC77}" dt="2021-10-01T12:50:25.881" v="2131" actId="1036"/>
          <ac:spMkLst>
            <pc:docMk/>
            <pc:sldMk cId="1674193279" sldId="513"/>
            <ac:spMk id="23" creationId="{4922A386-0ED4-438E-882A-10EB791D6B3F}"/>
          </ac:spMkLst>
        </pc:spChg>
      </pc:sldChg>
      <pc:sldChg chg="modSp add del mod">
        <pc:chgData name="Rachel Ann Lillywhite" userId="b0fe8be1-696a-4457-8be9-cc32cc53ebc9" providerId="ADAL" clId="{1BDD9141-86EC-40B8-98AB-DDB0DFFCCC77}" dt="2021-10-18T12:40:14.874" v="5485" actId="47"/>
        <pc:sldMkLst>
          <pc:docMk/>
          <pc:sldMk cId="2282534522" sldId="513"/>
        </pc:sldMkLst>
        <pc:spChg chg="mod">
          <ac:chgData name="Rachel Ann Lillywhite" userId="b0fe8be1-696a-4457-8be9-cc32cc53ebc9" providerId="ADAL" clId="{1BDD9141-86EC-40B8-98AB-DDB0DFFCCC77}" dt="2021-10-01T13:35:58.553" v="3337" actId="1076"/>
          <ac:spMkLst>
            <pc:docMk/>
            <pc:sldMk cId="2282534522" sldId="513"/>
            <ac:spMk id="8" creationId="{F6179A64-0787-48DA-88DC-8BB5760C74EB}"/>
          </ac:spMkLst>
        </pc:spChg>
        <pc:spChg chg="mod">
          <ac:chgData name="Rachel Ann Lillywhite" userId="b0fe8be1-696a-4457-8be9-cc32cc53ebc9" providerId="ADAL" clId="{1BDD9141-86EC-40B8-98AB-DDB0DFFCCC77}" dt="2021-10-04T13:00:22.294" v="3592" actId="113"/>
          <ac:spMkLst>
            <pc:docMk/>
            <pc:sldMk cId="2282534522" sldId="513"/>
            <ac:spMk id="23" creationId="{4922A386-0ED4-438E-882A-10EB791D6B3F}"/>
          </ac:spMkLst>
        </pc:spChg>
      </pc:sldChg>
      <pc:sldChg chg="addSp modSp add del mod ord">
        <pc:chgData name="Rachel Ann Lillywhite" userId="b0fe8be1-696a-4457-8be9-cc32cc53ebc9" providerId="ADAL" clId="{1BDD9141-86EC-40B8-98AB-DDB0DFFCCC77}" dt="2021-10-27T10:13:33.180" v="15324" actId="1036"/>
        <pc:sldMkLst>
          <pc:docMk/>
          <pc:sldMk cId="3218966831" sldId="514"/>
        </pc:sldMkLst>
        <pc:spChg chg="mod">
          <ac:chgData name="Rachel Ann Lillywhite" userId="b0fe8be1-696a-4457-8be9-cc32cc53ebc9" providerId="ADAL" clId="{1BDD9141-86EC-40B8-98AB-DDB0DFFCCC77}" dt="2021-10-27T10:13:33.180" v="15324" actId="1036"/>
          <ac:spMkLst>
            <pc:docMk/>
            <pc:sldMk cId="3218966831" sldId="514"/>
            <ac:spMk id="8" creationId="{F6179A64-0787-48DA-88DC-8BB5760C74EB}"/>
          </ac:spMkLst>
        </pc:spChg>
        <pc:spChg chg="mod">
          <ac:chgData name="Rachel Ann Lillywhite" userId="b0fe8be1-696a-4457-8be9-cc32cc53ebc9" providerId="ADAL" clId="{1BDD9141-86EC-40B8-98AB-DDB0DFFCCC77}" dt="2021-10-19T08:40:55.001" v="7582" actId="164"/>
          <ac:spMkLst>
            <pc:docMk/>
            <pc:sldMk cId="3218966831" sldId="514"/>
            <ac:spMk id="19" creationId="{D7B02A22-E01E-47BA-A610-09898FBB5F12}"/>
          </ac:spMkLst>
        </pc:spChg>
        <pc:spChg chg="mod">
          <ac:chgData name="Rachel Ann Lillywhite" userId="b0fe8be1-696a-4457-8be9-cc32cc53ebc9" providerId="ADAL" clId="{1BDD9141-86EC-40B8-98AB-DDB0DFFCCC77}" dt="2021-10-19T08:40:55.001" v="7582" actId="164"/>
          <ac:spMkLst>
            <pc:docMk/>
            <pc:sldMk cId="3218966831" sldId="514"/>
            <ac:spMk id="23" creationId="{4922A386-0ED4-438E-882A-10EB791D6B3F}"/>
          </ac:spMkLst>
        </pc:spChg>
        <pc:spChg chg="mod">
          <ac:chgData name="Rachel Ann Lillywhite" userId="b0fe8be1-696a-4457-8be9-cc32cc53ebc9" providerId="ADAL" clId="{1BDD9141-86EC-40B8-98AB-DDB0DFFCCC77}" dt="2021-10-19T08:40:55.001" v="7582" actId="164"/>
          <ac:spMkLst>
            <pc:docMk/>
            <pc:sldMk cId="3218966831" sldId="514"/>
            <ac:spMk id="27" creationId="{85C6EBE6-B80E-4369-8B01-3A84C27BEE3C}"/>
          </ac:spMkLst>
        </pc:spChg>
        <pc:grpChg chg="add mod">
          <ac:chgData name="Rachel Ann Lillywhite" userId="b0fe8be1-696a-4457-8be9-cc32cc53ebc9" providerId="ADAL" clId="{1BDD9141-86EC-40B8-98AB-DDB0DFFCCC77}" dt="2021-10-19T08:40:58.679" v="7583" actId="1076"/>
          <ac:grpSpMkLst>
            <pc:docMk/>
            <pc:sldMk cId="3218966831" sldId="514"/>
            <ac:grpSpMk id="2" creationId="{7ED0B982-8733-4EDF-90AB-A4B71E2524AA}"/>
          </ac:grpSpMkLst>
        </pc:grpChg>
      </pc:sldChg>
      <pc:sldChg chg="new del ord">
        <pc:chgData name="Rachel Ann Lillywhite" userId="b0fe8be1-696a-4457-8be9-cc32cc53ebc9" providerId="ADAL" clId="{1BDD9141-86EC-40B8-98AB-DDB0DFFCCC77}" dt="2021-10-01T12:57:13.780" v="2306" actId="47"/>
        <pc:sldMkLst>
          <pc:docMk/>
          <pc:sldMk cId="2110230840" sldId="515"/>
        </pc:sldMkLst>
      </pc:sldChg>
      <pc:sldChg chg="addSp delSp modSp add mod ord modAnim modNotesTx">
        <pc:chgData name="Rachel Ann Lillywhite" userId="b0fe8be1-696a-4457-8be9-cc32cc53ebc9" providerId="ADAL" clId="{1BDD9141-86EC-40B8-98AB-DDB0DFFCCC77}" dt="2021-10-27T11:04:22.813" v="15654" actId="207"/>
        <pc:sldMkLst>
          <pc:docMk/>
          <pc:sldMk cId="3019817806" sldId="515"/>
        </pc:sldMkLst>
        <pc:spChg chg="add del">
          <ac:chgData name="Rachel Ann Lillywhite" userId="b0fe8be1-696a-4457-8be9-cc32cc53ebc9" providerId="ADAL" clId="{1BDD9141-86EC-40B8-98AB-DDB0DFFCCC77}" dt="2021-10-19T11:17:27.859" v="8747" actId="478"/>
          <ac:spMkLst>
            <pc:docMk/>
            <pc:sldMk cId="3019817806" sldId="515"/>
            <ac:spMk id="6" creationId="{B717C52F-0663-431E-A48B-4AE16165792A}"/>
          </ac:spMkLst>
        </pc:spChg>
        <pc:spChg chg="del mod">
          <ac:chgData name="Rachel Ann Lillywhite" userId="b0fe8be1-696a-4457-8be9-cc32cc53ebc9" providerId="ADAL" clId="{1BDD9141-86EC-40B8-98AB-DDB0DFFCCC77}" dt="2021-10-19T14:26:58.367" v="10130" actId="478"/>
          <ac:spMkLst>
            <pc:docMk/>
            <pc:sldMk cId="3019817806" sldId="515"/>
            <ac:spMk id="7" creationId="{528B5C62-918A-494E-A311-3E734E3E75E4}"/>
          </ac:spMkLst>
        </pc:spChg>
        <pc:spChg chg="add mod">
          <ac:chgData name="Rachel Ann Lillywhite" userId="b0fe8be1-696a-4457-8be9-cc32cc53ebc9" providerId="ADAL" clId="{1BDD9141-86EC-40B8-98AB-DDB0DFFCCC77}" dt="2021-10-19T14:30:11.152" v="10147" actId="1076"/>
          <ac:spMkLst>
            <pc:docMk/>
            <pc:sldMk cId="3019817806" sldId="515"/>
            <ac:spMk id="8" creationId="{4A3C4BB3-30EB-41D1-991C-EE73788D626A}"/>
          </ac:spMkLst>
        </pc:spChg>
        <pc:spChg chg="mod topLvl">
          <ac:chgData name="Rachel Ann Lillywhite" userId="b0fe8be1-696a-4457-8be9-cc32cc53ebc9" providerId="ADAL" clId="{1BDD9141-86EC-40B8-98AB-DDB0DFFCCC77}" dt="2021-10-27T10:12:27.482" v="15310" actId="164"/>
          <ac:spMkLst>
            <pc:docMk/>
            <pc:sldMk cId="3019817806" sldId="515"/>
            <ac:spMk id="9" creationId="{2ACD10D5-B358-410B-B962-5BC23379C9FC}"/>
          </ac:spMkLst>
        </pc:spChg>
        <pc:spChg chg="add mod">
          <ac:chgData name="Rachel Ann Lillywhite" userId="b0fe8be1-696a-4457-8be9-cc32cc53ebc9" providerId="ADAL" clId="{1BDD9141-86EC-40B8-98AB-DDB0DFFCCC77}" dt="2021-10-27T11:04:22.813" v="15654" actId="207"/>
          <ac:spMkLst>
            <pc:docMk/>
            <pc:sldMk cId="3019817806" sldId="515"/>
            <ac:spMk id="10" creationId="{002DB5DE-7DA8-409B-AAC9-8975E07588DD}"/>
          </ac:spMkLst>
        </pc:spChg>
        <pc:spChg chg="add mod">
          <ac:chgData name="Rachel Ann Lillywhite" userId="b0fe8be1-696a-4457-8be9-cc32cc53ebc9" providerId="ADAL" clId="{1BDD9141-86EC-40B8-98AB-DDB0DFFCCC77}" dt="2021-10-20T14:34:40.642" v="14846" actId="14100"/>
          <ac:spMkLst>
            <pc:docMk/>
            <pc:sldMk cId="3019817806" sldId="515"/>
            <ac:spMk id="11" creationId="{AAAA103D-625D-4EBC-9ED0-62EF7C0F2B26}"/>
          </ac:spMkLst>
        </pc:spChg>
        <pc:spChg chg="mod">
          <ac:chgData name="Rachel Ann Lillywhite" userId="b0fe8be1-696a-4457-8be9-cc32cc53ebc9" providerId="ADAL" clId="{1BDD9141-86EC-40B8-98AB-DDB0DFFCCC77}" dt="2021-10-19T11:18:05.376" v="8819" actId="1076"/>
          <ac:spMkLst>
            <pc:docMk/>
            <pc:sldMk cId="3019817806" sldId="515"/>
            <ac:spMk id="15" creationId="{CB12B5D9-0D89-4749-8586-B15CA31182B2}"/>
          </ac:spMkLst>
        </pc:spChg>
        <pc:grpChg chg="add del mod">
          <ac:chgData name="Rachel Ann Lillywhite" userId="b0fe8be1-696a-4457-8be9-cc32cc53ebc9" providerId="ADAL" clId="{1BDD9141-86EC-40B8-98AB-DDB0DFFCCC77}" dt="2021-10-27T10:12:11.458" v="15307" actId="165"/>
          <ac:grpSpMkLst>
            <pc:docMk/>
            <pc:sldMk cId="3019817806" sldId="515"/>
            <ac:grpSpMk id="6" creationId="{95C87150-8091-49E4-B56D-BAD94CF3F1F2}"/>
          </ac:grpSpMkLst>
        </pc:grpChg>
        <pc:grpChg chg="add mod">
          <ac:chgData name="Rachel Ann Lillywhite" userId="b0fe8be1-696a-4457-8be9-cc32cc53ebc9" providerId="ADAL" clId="{1BDD9141-86EC-40B8-98AB-DDB0DFFCCC77}" dt="2021-10-27T10:12:27.482" v="15310" actId="164"/>
          <ac:grpSpMkLst>
            <pc:docMk/>
            <pc:sldMk cId="3019817806" sldId="515"/>
            <ac:grpSpMk id="7" creationId="{FB18EF2F-FCAA-40EC-8A97-4B427B2F1DA0}"/>
          </ac:grpSpMkLst>
        </pc:grpChg>
        <pc:picChg chg="add mod">
          <ac:chgData name="Rachel Ann Lillywhite" userId="b0fe8be1-696a-4457-8be9-cc32cc53ebc9" providerId="ADAL" clId="{1BDD9141-86EC-40B8-98AB-DDB0DFFCCC77}" dt="2021-10-19T14:22:16.787" v="10032" actId="208"/>
          <ac:picMkLst>
            <pc:docMk/>
            <pc:sldMk cId="3019817806" sldId="515"/>
            <ac:picMk id="3" creationId="{25E01C47-CE5A-4C14-AAA3-98C1BD3981E7}"/>
          </ac:picMkLst>
        </pc:picChg>
        <pc:picChg chg="add mod topLvl">
          <ac:chgData name="Rachel Ann Lillywhite" userId="b0fe8be1-696a-4457-8be9-cc32cc53ebc9" providerId="ADAL" clId="{1BDD9141-86EC-40B8-98AB-DDB0DFFCCC77}" dt="2021-10-27T10:12:27.482" v="15310" actId="164"/>
          <ac:picMkLst>
            <pc:docMk/>
            <pc:sldMk cId="3019817806" sldId="515"/>
            <ac:picMk id="4" creationId="{E29F304D-065D-47D0-ADE8-17B3B6542B26}"/>
          </ac:picMkLst>
        </pc:picChg>
        <pc:picChg chg="add mod">
          <ac:chgData name="Rachel Ann Lillywhite" userId="b0fe8be1-696a-4457-8be9-cc32cc53ebc9" providerId="ADAL" clId="{1BDD9141-86EC-40B8-98AB-DDB0DFFCCC77}" dt="2021-10-19T14:19:01.726" v="9983" actId="1038"/>
          <ac:picMkLst>
            <pc:docMk/>
            <pc:sldMk cId="3019817806" sldId="515"/>
            <ac:picMk id="5" creationId="{2E7A9E65-9578-44AF-BD0E-B1CB54B974BD}"/>
          </ac:picMkLst>
        </pc:picChg>
      </pc:sldChg>
      <pc:sldChg chg="new del">
        <pc:chgData name="Rachel Ann Lillywhite" userId="b0fe8be1-696a-4457-8be9-cc32cc53ebc9" providerId="ADAL" clId="{1BDD9141-86EC-40B8-98AB-DDB0DFFCCC77}" dt="2021-10-01T12:57:57.831" v="2351" actId="47"/>
        <pc:sldMkLst>
          <pc:docMk/>
          <pc:sldMk cId="201299379" sldId="516"/>
        </pc:sldMkLst>
      </pc:sldChg>
      <pc:sldChg chg="modSp add del mod">
        <pc:chgData name="Rachel Ann Lillywhite" userId="b0fe8be1-696a-4457-8be9-cc32cc53ebc9" providerId="ADAL" clId="{1BDD9141-86EC-40B8-98AB-DDB0DFFCCC77}" dt="2021-10-01T13:03:25.257" v="2674" actId="47"/>
        <pc:sldMkLst>
          <pc:docMk/>
          <pc:sldMk cId="2736196457" sldId="516"/>
        </pc:sldMkLst>
        <pc:spChg chg="mod">
          <ac:chgData name="Rachel Ann Lillywhite" userId="b0fe8be1-696a-4457-8be9-cc32cc53ebc9" providerId="ADAL" clId="{1BDD9141-86EC-40B8-98AB-DDB0DFFCCC77}" dt="2021-10-01T12:58:44.978" v="2467" actId="20577"/>
          <ac:spMkLst>
            <pc:docMk/>
            <pc:sldMk cId="2736196457" sldId="516"/>
            <ac:spMk id="7" creationId="{528B5C62-918A-494E-A311-3E734E3E75E4}"/>
          </ac:spMkLst>
        </pc:spChg>
        <pc:spChg chg="mod">
          <ac:chgData name="Rachel Ann Lillywhite" userId="b0fe8be1-696a-4457-8be9-cc32cc53ebc9" providerId="ADAL" clId="{1BDD9141-86EC-40B8-98AB-DDB0DFFCCC77}" dt="2021-10-01T12:58:26.286" v="2416" actId="1076"/>
          <ac:spMkLst>
            <pc:docMk/>
            <pc:sldMk cId="2736196457" sldId="516"/>
            <ac:spMk id="9" creationId="{2ACD10D5-B358-410B-B962-5BC23379C9FC}"/>
          </ac:spMkLst>
        </pc:spChg>
      </pc:sldChg>
      <pc:sldChg chg="modSp add del mod modNotesTx">
        <pc:chgData name="Rachel Ann Lillywhite" userId="b0fe8be1-696a-4457-8be9-cc32cc53ebc9" providerId="ADAL" clId="{1BDD9141-86EC-40B8-98AB-DDB0DFFCCC77}" dt="2021-10-18T12:36:16.276" v="5377" actId="47"/>
        <pc:sldMkLst>
          <pc:docMk/>
          <pc:sldMk cId="1283541410" sldId="517"/>
        </pc:sldMkLst>
        <pc:spChg chg="mod">
          <ac:chgData name="Rachel Ann Lillywhite" userId="b0fe8be1-696a-4457-8be9-cc32cc53ebc9" providerId="ADAL" clId="{1BDD9141-86EC-40B8-98AB-DDB0DFFCCC77}" dt="2021-10-04T12:57:59.287" v="3539" actId="2711"/>
          <ac:spMkLst>
            <pc:docMk/>
            <pc:sldMk cId="1283541410" sldId="517"/>
            <ac:spMk id="7" creationId="{528B5C62-918A-494E-A311-3E734E3E75E4}"/>
          </ac:spMkLst>
        </pc:spChg>
        <pc:spChg chg="mod">
          <ac:chgData name="Rachel Ann Lillywhite" userId="b0fe8be1-696a-4457-8be9-cc32cc53ebc9" providerId="ADAL" clId="{1BDD9141-86EC-40B8-98AB-DDB0DFFCCC77}" dt="2021-10-04T12:57:46.461" v="3536" actId="2711"/>
          <ac:spMkLst>
            <pc:docMk/>
            <pc:sldMk cId="1283541410" sldId="517"/>
            <ac:spMk id="9" creationId="{2ACD10D5-B358-410B-B962-5BC23379C9FC}"/>
          </ac:spMkLst>
        </pc:spChg>
      </pc:sldChg>
      <pc:sldChg chg="addSp delSp modSp add mod ord modAnim modNotesTx">
        <pc:chgData name="Rachel Ann Lillywhite" userId="b0fe8be1-696a-4457-8be9-cc32cc53ebc9" providerId="ADAL" clId="{1BDD9141-86EC-40B8-98AB-DDB0DFFCCC77}" dt="2021-10-19T14:28:45.400" v="10146" actId="1076"/>
        <pc:sldMkLst>
          <pc:docMk/>
          <pc:sldMk cId="4193793075" sldId="518"/>
        </pc:sldMkLst>
        <pc:spChg chg="mod">
          <ac:chgData name="Rachel Ann Lillywhite" userId="b0fe8be1-696a-4457-8be9-cc32cc53ebc9" providerId="ADAL" clId="{1BDD9141-86EC-40B8-98AB-DDB0DFFCCC77}" dt="2021-10-19T14:28:26.215" v="10141"/>
          <ac:spMkLst>
            <pc:docMk/>
            <pc:sldMk cId="4193793075" sldId="518"/>
            <ac:spMk id="4" creationId="{8724FF2F-3CD7-463D-A338-028FC48A0E4A}"/>
          </ac:spMkLst>
        </pc:spChg>
        <pc:spChg chg="mod">
          <ac:chgData name="Rachel Ann Lillywhite" userId="b0fe8be1-696a-4457-8be9-cc32cc53ebc9" providerId="ADAL" clId="{1BDD9141-86EC-40B8-98AB-DDB0DFFCCC77}" dt="2021-10-19T14:28:26.215" v="10141"/>
          <ac:spMkLst>
            <pc:docMk/>
            <pc:sldMk cId="4193793075" sldId="518"/>
            <ac:spMk id="6" creationId="{D4407E39-A78D-4F2A-BB5F-73406283E7ED}"/>
          </ac:spMkLst>
        </pc:spChg>
        <pc:spChg chg="del mod">
          <ac:chgData name="Rachel Ann Lillywhite" userId="b0fe8be1-696a-4457-8be9-cc32cc53ebc9" providerId="ADAL" clId="{1BDD9141-86EC-40B8-98AB-DDB0DFFCCC77}" dt="2021-10-19T10:39:03.668" v="7819" actId="478"/>
          <ac:spMkLst>
            <pc:docMk/>
            <pc:sldMk cId="4193793075" sldId="518"/>
            <ac:spMk id="7" creationId="{528B5C62-918A-494E-A311-3E734E3E75E4}"/>
          </ac:spMkLst>
        </pc:spChg>
        <pc:spChg chg="del mod">
          <ac:chgData name="Rachel Ann Lillywhite" userId="b0fe8be1-696a-4457-8be9-cc32cc53ebc9" providerId="ADAL" clId="{1BDD9141-86EC-40B8-98AB-DDB0DFFCCC77}" dt="2021-10-19T10:39:47.444" v="7825" actId="478"/>
          <ac:spMkLst>
            <pc:docMk/>
            <pc:sldMk cId="4193793075" sldId="518"/>
            <ac:spMk id="9" creationId="{2ACD10D5-B358-410B-B962-5BC23379C9FC}"/>
          </ac:spMkLst>
        </pc:spChg>
        <pc:spChg chg="del">
          <ac:chgData name="Rachel Ann Lillywhite" userId="b0fe8be1-696a-4457-8be9-cc32cc53ebc9" providerId="ADAL" clId="{1BDD9141-86EC-40B8-98AB-DDB0DFFCCC77}" dt="2021-10-19T10:39:50.459" v="7826" actId="478"/>
          <ac:spMkLst>
            <pc:docMk/>
            <pc:sldMk cId="4193793075" sldId="518"/>
            <ac:spMk id="15" creationId="{CB12B5D9-0D89-4749-8586-B15CA31182B2}"/>
          </ac:spMkLst>
        </pc:spChg>
        <pc:grpChg chg="add mod">
          <ac:chgData name="Rachel Ann Lillywhite" userId="b0fe8be1-696a-4457-8be9-cc32cc53ebc9" providerId="ADAL" clId="{1BDD9141-86EC-40B8-98AB-DDB0DFFCCC77}" dt="2021-10-19T14:28:45.400" v="10146" actId="1076"/>
          <ac:grpSpMkLst>
            <pc:docMk/>
            <pc:sldMk cId="4193793075" sldId="518"/>
            <ac:grpSpMk id="3" creationId="{D37C963E-B5B9-4432-A8A8-E218EE560957}"/>
          </ac:grpSpMkLst>
        </pc:grpChg>
        <pc:picChg chg="add mod">
          <ac:chgData name="Rachel Ann Lillywhite" userId="b0fe8be1-696a-4457-8be9-cc32cc53ebc9" providerId="ADAL" clId="{1BDD9141-86EC-40B8-98AB-DDB0DFFCCC77}" dt="2021-10-19T14:28:41.154" v="10145" actId="1076"/>
          <ac:picMkLst>
            <pc:docMk/>
            <pc:sldMk cId="4193793075" sldId="518"/>
            <ac:picMk id="5" creationId="{E83F8E2D-0D7B-434D-B571-B9B422D48EDE}"/>
          </ac:picMkLst>
        </pc:picChg>
      </pc:sldChg>
      <pc:sldChg chg="addSp modSp add mod ord">
        <pc:chgData name="Rachel Ann Lillywhite" userId="b0fe8be1-696a-4457-8be9-cc32cc53ebc9" providerId="ADAL" clId="{1BDD9141-86EC-40B8-98AB-DDB0DFFCCC77}" dt="2021-10-19T08:45:37.456" v="7617" actId="1037"/>
        <pc:sldMkLst>
          <pc:docMk/>
          <pc:sldMk cId="3809164241" sldId="519"/>
        </pc:sldMkLst>
        <pc:spChg chg="mod">
          <ac:chgData name="Rachel Ann Lillywhite" userId="b0fe8be1-696a-4457-8be9-cc32cc53ebc9" providerId="ADAL" clId="{1BDD9141-86EC-40B8-98AB-DDB0DFFCCC77}" dt="2021-10-01T13:04:11.066" v="2710" actId="20577"/>
          <ac:spMkLst>
            <pc:docMk/>
            <pc:sldMk cId="3809164241" sldId="519"/>
            <ac:spMk id="8" creationId="{F6179A64-0787-48DA-88DC-8BB5760C74EB}"/>
          </ac:spMkLst>
        </pc:spChg>
        <pc:spChg chg="add mod">
          <ac:chgData name="Rachel Ann Lillywhite" userId="b0fe8be1-696a-4457-8be9-cc32cc53ebc9" providerId="ADAL" clId="{1BDD9141-86EC-40B8-98AB-DDB0DFFCCC77}" dt="2021-10-19T08:45:10.831" v="7599" actId="255"/>
          <ac:spMkLst>
            <pc:docMk/>
            <pc:sldMk cId="3809164241" sldId="519"/>
            <ac:spMk id="10" creationId="{19FFE3D9-C5D8-400B-8494-FAACBC77F29A}"/>
          </ac:spMkLst>
        </pc:spChg>
        <pc:spChg chg="mod">
          <ac:chgData name="Rachel Ann Lillywhite" userId="b0fe8be1-696a-4457-8be9-cc32cc53ebc9" providerId="ADAL" clId="{1BDD9141-86EC-40B8-98AB-DDB0DFFCCC77}" dt="2021-10-19T08:45:17.532" v="7600" actId="164"/>
          <ac:spMkLst>
            <pc:docMk/>
            <pc:sldMk cId="3809164241" sldId="519"/>
            <ac:spMk id="19" creationId="{D7B02A22-E01E-47BA-A610-09898FBB5F12}"/>
          </ac:spMkLst>
        </pc:spChg>
        <pc:spChg chg="mod">
          <ac:chgData name="Rachel Ann Lillywhite" userId="b0fe8be1-696a-4457-8be9-cc32cc53ebc9" providerId="ADAL" clId="{1BDD9141-86EC-40B8-98AB-DDB0DFFCCC77}" dt="2021-10-19T08:45:17.532" v="7600" actId="164"/>
          <ac:spMkLst>
            <pc:docMk/>
            <pc:sldMk cId="3809164241" sldId="519"/>
            <ac:spMk id="23" creationId="{4922A386-0ED4-438E-882A-10EB791D6B3F}"/>
          </ac:spMkLst>
        </pc:spChg>
        <pc:spChg chg="mod">
          <ac:chgData name="Rachel Ann Lillywhite" userId="b0fe8be1-696a-4457-8be9-cc32cc53ebc9" providerId="ADAL" clId="{1BDD9141-86EC-40B8-98AB-DDB0DFFCCC77}" dt="2021-10-19T08:45:30.038" v="7603" actId="1076"/>
          <ac:spMkLst>
            <pc:docMk/>
            <pc:sldMk cId="3809164241" sldId="519"/>
            <ac:spMk id="27" creationId="{85C6EBE6-B80E-4369-8B01-3A84C27BEE3C}"/>
          </ac:spMkLst>
        </pc:spChg>
        <pc:grpChg chg="add mod">
          <ac:chgData name="Rachel Ann Lillywhite" userId="b0fe8be1-696a-4457-8be9-cc32cc53ebc9" providerId="ADAL" clId="{1BDD9141-86EC-40B8-98AB-DDB0DFFCCC77}" dt="2021-10-19T08:45:37.456" v="7617" actId="1037"/>
          <ac:grpSpMkLst>
            <pc:docMk/>
            <pc:sldMk cId="3809164241" sldId="519"/>
            <ac:grpSpMk id="2" creationId="{5C0FD6C6-6088-45D3-B0BF-66EEFEB2E36D}"/>
          </ac:grpSpMkLst>
        </pc:grpChg>
      </pc:sldChg>
      <pc:sldChg chg="addSp delSp modSp add mod ord modAnim modNotesTx">
        <pc:chgData name="Rachel Ann Lillywhite" userId="b0fe8be1-696a-4457-8be9-cc32cc53ebc9" providerId="ADAL" clId="{1BDD9141-86EC-40B8-98AB-DDB0DFFCCC77}" dt="2021-10-27T10:14:11.594" v="15330" actId="20577"/>
        <pc:sldMkLst>
          <pc:docMk/>
          <pc:sldMk cId="3710660402" sldId="520"/>
        </pc:sldMkLst>
        <pc:spChg chg="add del mod">
          <ac:chgData name="Rachel Ann Lillywhite" userId="b0fe8be1-696a-4457-8be9-cc32cc53ebc9" providerId="ADAL" clId="{1BDD9141-86EC-40B8-98AB-DDB0DFFCCC77}" dt="2021-10-19T15:09:07.141" v="10946" actId="478"/>
          <ac:spMkLst>
            <pc:docMk/>
            <pc:sldMk cId="3710660402" sldId="520"/>
            <ac:spMk id="5" creationId="{8735F447-1027-45F7-B791-9C3455E34096}"/>
          </ac:spMkLst>
        </pc:spChg>
        <pc:spChg chg="del mod">
          <ac:chgData name="Rachel Ann Lillywhite" userId="b0fe8be1-696a-4457-8be9-cc32cc53ebc9" providerId="ADAL" clId="{1BDD9141-86EC-40B8-98AB-DDB0DFFCCC77}" dt="2021-10-19T15:08:55.649" v="10942" actId="478"/>
          <ac:spMkLst>
            <pc:docMk/>
            <pc:sldMk cId="3710660402" sldId="520"/>
            <ac:spMk id="7" creationId="{528B5C62-918A-494E-A311-3E734E3E75E4}"/>
          </ac:spMkLst>
        </pc:spChg>
        <pc:spChg chg="add mod">
          <ac:chgData name="Rachel Ann Lillywhite" userId="b0fe8be1-696a-4457-8be9-cc32cc53ebc9" providerId="ADAL" clId="{1BDD9141-86EC-40B8-98AB-DDB0DFFCCC77}" dt="2021-10-19T15:27:54.241" v="11503" actId="1076"/>
          <ac:spMkLst>
            <pc:docMk/>
            <pc:sldMk cId="3710660402" sldId="520"/>
            <ac:spMk id="8" creationId="{469B9D00-B273-4506-943F-E7ABC183E7D7}"/>
          </ac:spMkLst>
        </pc:spChg>
        <pc:spChg chg="mod">
          <ac:chgData name="Rachel Ann Lillywhite" userId="b0fe8be1-696a-4457-8be9-cc32cc53ebc9" providerId="ADAL" clId="{1BDD9141-86EC-40B8-98AB-DDB0DFFCCC77}" dt="2021-10-27T10:14:11.594" v="15330" actId="20577"/>
          <ac:spMkLst>
            <pc:docMk/>
            <pc:sldMk cId="3710660402" sldId="520"/>
            <ac:spMk id="9" creationId="{2ACD10D5-B358-410B-B962-5BC23379C9FC}"/>
          </ac:spMkLst>
        </pc:spChg>
        <pc:spChg chg="add mod">
          <ac:chgData name="Rachel Ann Lillywhite" userId="b0fe8be1-696a-4457-8be9-cc32cc53ebc9" providerId="ADAL" clId="{1BDD9141-86EC-40B8-98AB-DDB0DFFCCC77}" dt="2021-10-19T15:28:59.362" v="11509" actId="1076"/>
          <ac:spMkLst>
            <pc:docMk/>
            <pc:sldMk cId="3710660402" sldId="520"/>
            <ac:spMk id="11" creationId="{4B525C82-1DB7-4639-8895-946D2368BCE4}"/>
          </ac:spMkLst>
        </pc:spChg>
        <pc:spChg chg="add mod">
          <ac:chgData name="Rachel Ann Lillywhite" userId="b0fe8be1-696a-4457-8be9-cc32cc53ebc9" providerId="ADAL" clId="{1BDD9141-86EC-40B8-98AB-DDB0DFFCCC77}" dt="2021-10-19T15:39:43.818" v="11529" actId="1076"/>
          <ac:spMkLst>
            <pc:docMk/>
            <pc:sldMk cId="3710660402" sldId="520"/>
            <ac:spMk id="16" creationId="{EBD684FD-4C83-482D-9DFF-CCF43CC088EC}"/>
          </ac:spMkLst>
        </pc:spChg>
        <pc:spChg chg="add mod">
          <ac:chgData name="Rachel Ann Lillywhite" userId="b0fe8be1-696a-4457-8be9-cc32cc53ebc9" providerId="ADAL" clId="{1BDD9141-86EC-40B8-98AB-DDB0DFFCCC77}" dt="2021-10-21T14:51:44.933" v="14924" actId="207"/>
          <ac:spMkLst>
            <pc:docMk/>
            <pc:sldMk cId="3710660402" sldId="520"/>
            <ac:spMk id="17" creationId="{12C482F5-6840-4F33-A17F-B3582C9811F0}"/>
          </ac:spMkLst>
        </pc:spChg>
        <pc:picChg chg="add del mod modCrop">
          <ac:chgData name="Rachel Ann Lillywhite" userId="b0fe8be1-696a-4457-8be9-cc32cc53ebc9" providerId="ADAL" clId="{1BDD9141-86EC-40B8-98AB-DDB0DFFCCC77}" dt="2021-10-19T15:24:59.303" v="11484" actId="478"/>
          <ac:picMkLst>
            <pc:docMk/>
            <pc:sldMk cId="3710660402" sldId="520"/>
            <ac:picMk id="3" creationId="{2B6B5E41-8227-47F8-AD3C-48CE372035EE}"/>
          </ac:picMkLst>
        </pc:picChg>
        <pc:picChg chg="add mod">
          <ac:chgData name="Rachel Ann Lillywhite" userId="b0fe8be1-696a-4457-8be9-cc32cc53ebc9" providerId="ADAL" clId="{1BDD9141-86EC-40B8-98AB-DDB0DFFCCC77}" dt="2021-10-19T15:27:54.241" v="11503" actId="1076"/>
          <ac:picMkLst>
            <pc:docMk/>
            <pc:sldMk cId="3710660402" sldId="520"/>
            <ac:picMk id="6" creationId="{A4DD5BBC-0785-4BF7-9732-FE6B1BDF4943}"/>
          </ac:picMkLst>
        </pc:picChg>
        <pc:picChg chg="add mod">
          <ac:chgData name="Rachel Ann Lillywhite" userId="b0fe8be1-696a-4457-8be9-cc32cc53ebc9" providerId="ADAL" clId="{1BDD9141-86EC-40B8-98AB-DDB0DFFCCC77}" dt="2021-10-19T15:29:11.452" v="11510" actId="14100"/>
          <ac:picMkLst>
            <pc:docMk/>
            <pc:sldMk cId="3710660402" sldId="520"/>
            <ac:picMk id="12" creationId="{161E28B4-FD85-417A-B68C-8CB215A58000}"/>
          </ac:picMkLst>
        </pc:picChg>
        <pc:picChg chg="add mod">
          <ac:chgData name="Rachel Ann Lillywhite" userId="b0fe8be1-696a-4457-8be9-cc32cc53ebc9" providerId="ADAL" clId="{1BDD9141-86EC-40B8-98AB-DDB0DFFCCC77}" dt="2021-10-19T15:39:43.818" v="11529" actId="1076"/>
          <ac:picMkLst>
            <pc:docMk/>
            <pc:sldMk cId="3710660402" sldId="520"/>
            <ac:picMk id="13" creationId="{6D305C21-42BF-42E4-B3A9-00D053EF0FB7}"/>
          </ac:picMkLst>
        </pc:picChg>
      </pc:sldChg>
      <pc:sldChg chg="addSp delSp modSp add mod modNotesTx">
        <pc:chgData name="Rachel Ann Lillywhite" userId="b0fe8be1-696a-4457-8be9-cc32cc53ebc9" providerId="ADAL" clId="{1BDD9141-86EC-40B8-98AB-DDB0DFFCCC77}" dt="2021-10-27T10:06:28.794" v="15270" actId="1076"/>
        <pc:sldMkLst>
          <pc:docMk/>
          <pc:sldMk cId="3081357816" sldId="521"/>
        </pc:sldMkLst>
        <pc:spChg chg="add mod ord">
          <ac:chgData name="Rachel Ann Lillywhite" userId="b0fe8be1-696a-4457-8be9-cc32cc53ebc9" providerId="ADAL" clId="{1BDD9141-86EC-40B8-98AB-DDB0DFFCCC77}" dt="2021-10-27T10:06:28.794" v="15270" actId="1076"/>
          <ac:spMkLst>
            <pc:docMk/>
            <pc:sldMk cId="3081357816" sldId="521"/>
            <ac:spMk id="6" creationId="{1A855B39-C1FB-41D5-AA0E-C6DA5603B3B8}"/>
          </ac:spMkLst>
        </pc:spChg>
        <pc:spChg chg="add del mod">
          <ac:chgData name="Rachel Ann Lillywhite" userId="b0fe8be1-696a-4457-8be9-cc32cc53ebc9" providerId="ADAL" clId="{1BDD9141-86EC-40B8-98AB-DDB0DFFCCC77}" dt="2021-10-18T12:18:25.099" v="5004"/>
          <ac:spMkLst>
            <pc:docMk/>
            <pc:sldMk cId="3081357816" sldId="521"/>
            <ac:spMk id="7" creationId="{13174FCF-471B-4805-AB73-1EAF5B3FA083}"/>
          </ac:spMkLst>
        </pc:spChg>
        <pc:spChg chg="del mod">
          <ac:chgData name="Rachel Ann Lillywhite" userId="b0fe8be1-696a-4457-8be9-cc32cc53ebc9" providerId="ADAL" clId="{1BDD9141-86EC-40B8-98AB-DDB0DFFCCC77}" dt="2021-10-18T09:16:42.110" v="3990"/>
          <ac:spMkLst>
            <pc:docMk/>
            <pc:sldMk cId="3081357816" sldId="521"/>
            <ac:spMk id="7" creationId="{528B5C62-918A-494E-A311-3E734E3E75E4}"/>
          </ac:spMkLst>
        </pc:spChg>
        <pc:spChg chg="mod">
          <ac:chgData name="Rachel Ann Lillywhite" userId="b0fe8be1-696a-4457-8be9-cc32cc53ebc9" providerId="ADAL" clId="{1BDD9141-86EC-40B8-98AB-DDB0DFFCCC77}" dt="2021-10-19T08:37:05.837" v="7507" actId="20577"/>
          <ac:spMkLst>
            <pc:docMk/>
            <pc:sldMk cId="3081357816" sldId="521"/>
            <ac:spMk id="9" creationId="{2ACD10D5-B358-410B-B962-5BC23379C9FC}"/>
          </ac:spMkLst>
        </pc:spChg>
        <pc:spChg chg="mod">
          <ac:chgData name="Rachel Ann Lillywhite" userId="b0fe8be1-696a-4457-8be9-cc32cc53ebc9" providerId="ADAL" clId="{1BDD9141-86EC-40B8-98AB-DDB0DFFCCC77}" dt="2021-10-18T09:17:22.428" v="4009" actId="1076"/>
          <ac:spMkLst>
            <pc:docMk/>
            <pc:sldMk cId="3081357816" sldId="521"/>
            <ac:spMk id="15" creationId="{CB12B5D9-0D89-4749-8586-B15CA31182B2}"/>
          </ac:spMkLst>
        </pc:spChg>
        <pc:picChg chg="add del mod">
          <ac:chgData name="Rachel Ann Lillywhite" userId="b0fe8be1-696a-4457-8be9-cc32cc53ebc9" providerId="ADAL" clId="{1BDD9141-86EC-40B8-98AB-DDB0DFFCCC77}" dt="2021-10-18T09:16:42.110" v="3988" actId="478"/>
          <ac:picMkLst>
            <pc:docMk/>
            <pc:sldMk cId="3081357816" sldId="521"/>
            <ac:picMk id="3" creationId="{811AB386-2FA6-4B23-A899-4B588F6310D5}"/>
          </ac:picMkLst>
        </pc:picChg>
        <pc:picChg chg="add del mod modCrop">
          <ac:chgData name="Rachel Ann Lillywhite" userId="b0fe8be1-696a-4457-8be9-cc32cc53ebc9" providerId="ADAL" clId="{1BDD9141-86EC-40B8-98AB-DDB0DFFCCC77}" dt="2021-10-18T12:18:10.356" v="5001" actId="478"/>
          <ac:picMkLst>
            <pc:docMk/>
            <pc:sldMk cId="3081357816" sldId="521"/>
            <ac:picMk id="5" creationId="{AAB2A7AA-1807-4E16-8454-75325B1AB88F}"/>
          </ac:picMkLst>
        </pc:picChg>
        <pc:picChg chg="add mod">
          <ac:chgData name="Rachel Ann Lillywhite" userId="b0fe8be1-696a-4457-8be9-cc32cc53ebc9" providerId="ADAL" clId="{1BDD9141-86EC-40B8-98AB-DDB0DFFCCC77}" dt="2021-10-27T10:06:22.312" v="15269" actId="14100"/>
          <ac:picMkLst>
            <pc:docMk/>
            <pc:sldMk cId="3081357816" sldId="521"/>
            <ac:picMk id="1026" creationId="{1A9A5E3D-B8E6-4376-B40A-BF89AC9B99BB}"/>
          </ac:picMkLst>
        </pc:picChg>
      </pc:sldChg>
      <pc:sldChg chg="addSp delSp modSp add mod ord modAnim modNotesTx">
        <pc:chgData name="Rachel Ann Lillywhite" userId="b0fe8be1-696a-4457-8be9-cc32cc53ebc9" providerId="ADAL" clId="{1BDD9141-86EC-40B8-98AB-DDB0DFFCCC77}" dt="2021-10-27T11:01:57.178" v="15648" actId="20577"/>
        <pc:sldMkLst>
          <pc:docMk/>
          <pc:sldMk cId="3169031140" sldId="522"/>
        </pc:sldMkLst>
        <pc:spChg chg="add mod">
          <ac:chgData name="Rachel Ann Lillywhite" userId="b0fe8be1-696a-4457-8be9-cc32cc53ebc9" providerId="ADAL" clId="{1BDD9141-86EC-40B8-98AB-DDB0DFFCCC77}" dt="2021-10-18T09:27:21.717" v="4187" actId="1076"/>
          <ac:spMkLst>
            <pc:docMk/>
            <pc:sldMk cId="3169031140" sldId="522"/>
            <ac:spMk id="6" creationId="{C1D0A24A-9D6F-4939-9932-EC346D1CC84B}"/>
          </ac:spMkLst>
        </pc:spChg>
        <pc:spChg chg="del mod">
          <ac:chgData name="Rachel Ann Lillywhite" userId="b0fe8be1-696a-4457-8be9-cc32cc53ebc9" providerId="ADAL" clId="{1BDD9141-86EC-40B8-98AB-DDB0DFFCCC77}" dt="2021-10-18T09:24:00.700" v="4110" actId="478"/>
          <ac:spMkLst>
            <pc:docMk/>
            <pc:sldMk cId="3169031140" sldId="522"/>
            <ac:spMk id="7" creationId="{528B5C62-918A-494E-A311-3E734E3E75E4}"/>
          </ac:spMkLst>
        </pc:spChg>
        <pc:spChg chg="add mod">
          <ac:chgData name="Rachel Ann Lillywhite" userId="b0fe8be1-696a-4457-8be9-cc32cc53ebc9" providerId="ADAL" clId="{1BDD9141-86EC-40B8-98AB-DDB0DFFCCC77}" dt="2021-10-27T11:01:53.818" v="15647" actId="20577"/>
          <ac:spMkLst>
            <pc:docMk/>
            <pc:sldMk cId="3169031140" sldId="522"/>
            <ac:spMk id="7" creationId="{BC8E0944-EBE6-424C-B032-4A77CA2B5CF9}"/>
          </ac:spMkLst>
        </pc:spChg>
        <pc:spChg chg="add mod">
          <ac:chgData name="Rachel Ann Lillywhite" userId="b0fe8be1-696a-4457-8be9-cc32cc53ebc9" providerId="ADAL" clId="{1BDD9141-86EC-40B8-98AB-DDB0DFFCCC77}" dt="2021-10-27T11:01:57.178" v="15648" actId="20577"/>
          <ac:spMkLst>
            <pc:docMk/>
            <pc:sldMk cId="3169031140" sldId="522"/>
            <ac:spMk id="8" creationId="{AEC04DD2-F52A-4D4C-987A-F904637DD5C3}"/>
          </ac:spMkLst>
        </pc:spChg>
        <pc:spChg chg="mod">
          <ac:chgData name="Rachel Ann Lillywhite" userId="b0fe8be1-696a-4457-8be9-cc32cc53ebc9" providerId="ADAL" clId="{1BDD9141-86EC-40B8-98AB-DDB0DFFCCC77}" dt="2021-10-19T15:51:45.855" v="11767" actId="207"/>
          <ac:spMkLst>
            <pc:docMk/>
            <pc:sldMk cId="3169031140" sldId="522"/>
            <ac:spMk id="9" creationId="{2ACD10D5-B358-410B-B962-5BC23379C9FC}"/>
          </ac:spMkLst>
        </pc:spChg>
        <pc:spChg chg="mod">
          <ac:chgData name="Rachel Ann Lillywhite" userId="b0fe8be1-696a-4457-8be9-cc32cc53ebc9" providerId="ADAL" clId="{1BDD9141-86EC-40B8-98AB-DDB0DFFCCC77}" dt="2021-10-04T12:55:36.443" v="3516" actId="1076"/>
          <ac:spMkLst>
            <pc:docMk/>
            <pc:sldMk cId="3169031140" sldId="522"/>
            <ac:spMk id="15" creationId="{CB12B5D9-0D89-4749-8586-B15CA31182B2}"/>
          </ac:spMkLst>
        </pc:spChg>
        <pc:picChg chg="add mod">
          <ac:chgData name="Rachel Ann Lillywhite" userId="b0fe8be1-696a-4457-8be9-cc32cc53ebc9" providerId="ADAL" clId="{1BDD9141-86EC-40B8-98AB-DDB0DFFCCC77}" dt="2021-10-18T09:27:07.225" v="4186" actId="14100"/>
          <ac:picMkLst>
            <pc:docMk/>
            <pc:sldMk cId="3169031140" sldId="522"/>
            <ac:picMk id="2" creationId="{5F48B548-2626-494F-B009-272EFA4A063A}"/>
          </ac:picMkLst>
        </pc:picChg>
      </pc:sldChg>
      <pc:sldChg chg="modSp add del mod modNotesTx">
        <pc:chgData name="Rachel Ann Lillywhite" userId="b0fe8be1-696a-4457-8be9-cc32cc53ebc9" providerId="ADAL" clId="{1BDD9141-86EC-40B8-98AB-DDB0DFFCCC77}" dt="2021-10-18T12:35:51.217" v="5376" actId="47"/>
        <pc:sldMkLst>
          <pc:docMk/>
          <pc:sldMk cId="3798520952" sldId="523"/>
        </pc:sldMkLst>
        <pc:spChg chg="mod">
          <ac:chgData name="Rachel Ann Lillywhite" userId="b0fe8be1-696a-4457-8be9-cc32cc53ebc9" providerId="ADAL" clId="{1BDD9141-86EC-40B8-98AB-DDB0DFFCCC77}" dt="2021-10-04T12:57:35.775" v="3535" actId="2711"/>
          <ac:spMkLst>
            <pc:docMk/>
            <pc:sldMk cId="3798520952" sldId="523"/>
            <ac:spMk id="7" creationId="{528B5C62-918A-494E-A311-3E734E3E75E4}"/>
          </ac:spMkLst>
        </pc:spChg>
        <pc:spChg chg="mod">
          <ac:chgData name="Rachel Ann Lillywhite" userId="b0fe8be1-696a-4457-8be9-cc32cc53ebc9" providerId="ADAL" clId="{1BDD9141-86EC-40B8-98AB-DDB0DFFCCC77}" dt="2021-10-04T12:57:30.325" v="3534" actId="2711"/>
          <ac:spMkLst>
            <pc:docMk/>
            <pc:sldMk cId="3798520952" sldId="523"/>
            <ac:spMk id="9" creationId="{2ACD10D5-B358-410B-B962-5BC23379C9FC}"/>
          </ac:spMkLst>
        </pc:spChg>
      </pc:sldChg>
      <pc:sldChg chg="modSp add mod ord">
        <pc:chgData name="Rachel Ann Lillywhite" userId="b0fe8be1-696a-4457-8be9-cc32cc53ebc9" providerId="ADAL" clId="{1BDD9141-86EC-40B8-98AB-DDB0DFFCCC77}" dt="2021-10-27T10:09:09.172" v="15281" actId="1076"/>
        <pc:sldMkLst>
          <pc:docMk/>
          <pc:sldMk cId="3064895427" sldId="524"/>
        </pc:sldMkLst>
        <pc:spChg chg="mod">
          <ac:chgData name="Rachel Ann Lillywhite" userId="b0fe8be1-696a-4457-8be9-cc32cc53ebc9" providerId="ADAL" clId="{1BDD9141-86EC-40B8-98AB-DDB0DFFCCC77}" dt="2021-10-27T10:08:54.448" v="15278" actId="1076"/>
          <ac:spMkLst>
            <pc:docMk/>
            <pc:sldMk cId="3064895427" sldId="524"/>
            <ac:spMk id="7" creationId="{1652A6DE-4AE9-493A-B2F9-2EF97CD791E2}"/>
          </ac:spMkLst>
        </pc:spChg>
        <pc:spChg chg="mod">
          <ac:chgData name="Rachel Ann Lillywhite" userId="b0fe8be1-696a-4457-8be9-cc32cc53ebc9" providerId="ADAL" clId="{1BDD9141-86EC-40B8-98AB-DDB0DFFCCC77}" dt="2021-10-27T10:09:09.172" v="15281" actId="1076"/>
          <ac:spMkLst>
            <pc:docMk/>
            <pc:sldMk cId="3064895427" sldId="524"/>
            <ac:spMk id="8" creationId="{F6179A64-0787-48DA-88DC-8BB5760C74EB}"/>
          </ac:spMkLst>
        </pc:spChg>
        <pc:spChg chg="mod">
          <ac:chgData name="Rachel Ann Lillywhite" userId="b0fe8be1-696a-4457-8be9-cc32cc53ebc9" providerId="ADAL" clId="{1BDD9141-86EC-40B8-98AB-DDB0DFFCCC77}" dt="2021-10-19T07:58:32.185" v="6664" actId="1076"/>
          <ac:spMkLst>
            <pc:docMk/>
            <pc:sldMk cId="3064895427" sldId="524"/>
            <ac:spMk id="19" creationId="{D7B02A22-E01E-47BA-A610-09898FBB5F12}"/>
          </ac:spMkLst>
        </pc:spChg>
        <pc:spChg chg="mod">
          <ac:chgData name="Rachel Ann Lillywhite" userId="b0fe8be1-696a-4457-8be9-cc32cc53ebc9" providerId="ADAL" clId="{1BDD9141-86EC-40B8-98AB-DDB0DFFCCC77}" dt="2021-10-19T07:58:32.185" v="6664" actId="1076"/>
          <ac:spMkLst>
            <pc:docMk/>
            <pc:sldMk cId="3064895427" sldId="524"/>
            <ac:spMk id="23" creationId="{4922A386-0ED4-438E-882A-10EB791D6B3F}"/>
          </ac:spMkLst>
        </pc:spChg>
        <pc:spChg chg="mod">
          <ac:chgData name="Rachel Ann Lillywhite" userId="b0fe8be1-696a-4457-8be9-cc32cc53ebc9" providerId="ADAL" clId="{1BDD9141-86EC-40B8-98AB-DDB0DFFCCC77}" dt="2021-10-19T07:58:32.185" v="6664" actId="1076"/>
          <ac:spMkLst>
            <pc:docMk/>
            <pc:sldMk cId="3064895427" sldId="524"/>
            <ac:spMk id="27" creationId="{85C6EBE6-B80E-4369-8B01-3A84C27BEE3C}"/>
          </ac:spMkLst>
        </pc:spChg>
      </pc:sldChg>
      <pc:sldChg chg="addSp delSp modSp add mod ord delAnim">
        <pc:chgData name="Rachel Ann Lillywhite" userId="b0fe8be1-696a-4457-8be9-cc32cc53ebc9" providerId="ADAL" clId="{1BDD9141-86EC-40B8-98AB-DDB0DFFCCC77}" dt="2021-10-19T08:37:52.327" v="7512" actId="20577"/>
        <pc:sldMkLst>
          <pc:docMk/>
          <pc:sldMk cId="3333156036" sldId="525"/>
        </pc:sldMkLst>
        <pc:spChg chg="add del mod ord">
          <ac:chgData name="Rachel Ann Lillywhite" userId="b0fe8be1-696a-4457-8be9-cc32cc53ebc9" providerId="ADAL" clId="{1BDD9141-86EC-40B8-98AB-DDB0DFFCCC77}" dt="2021-10-19T08:37:38.646" v="7508" actId="14100"/>
          <ac:spMkLst>
            <pc:docMk/>
            <pc:sldMk cId="3333156036" sldId="525"/>
            <ac:spMk id="4" creationId="{6B9D87BD-2B38-4FCD-98AF-CB7A3686336C}"/>
          </ac:spMkLst>
        </pc:spChg>
        <pc:spChg chg="add del mod">
          <ac:chgData name="Rachel Ann Lillywhite" userId="b0fe8be1-696a-4457-8be9-cc32cc53ebc9" providerId="ADAL" clId="{1BDD9141-86EC-40B8-98AB-DDB0DFFCCC77}" dt="2021-10-18T15:30:04.020" v="6545" actId="478"/>
          <ac:spMkLst>
            <pc:docMk/>
            <pc:sldMk cId="3333156036" sldId="525"/>
            <ac:spMk id="5" creationId="{9839EB81-D468-4A40-9E70-4096593AAA7D}"/>
          </ac:spMkLst>
        </pc:spChg>
        <pc:spChg chg="del">
          <ac:chgData name="Rachel Ann Lillywhite" userId="b0fe8be1-696a-4457-8be9-cc32cc53ebc9" providerId="ADAL" clId="{1BDD9141-86EC-40B8-98AB-DDB0DFFCCC77}" dt="2021-10-18T09:43:44.513" v="4256" actId="478"/>
          <ac:spMkLst>
            <pc:docMk/>
            <pc:sldMk cId="3333156036" sldId="525"/>
            <ac:spMk id="6" creationId="{C1D0A24A-9D6F-4939-9932-EC346D1CC84B}"/>
          </ac:spMkLst>
        </pc:spChg>
        <pc:spChg chg="add mod">
          <ac:chgData name="Rachel Ann Lillywhite" userId="b0fe8be1-696a-4457-8be9-cc32cc53ebc9" providerId="ADAL" clId="{1BDD9141-86EC-40B8-98AB-DDB0DFFCCC77}" dt="2021-10-19T08:37:52.327" v="7512" actId="20577"/>
          <ac:spMkLst>
            <pc:docMk/>
            <pc:sldMk cId="3333156036" sldId="525"/>
            <ac:spMk id="6" creationId="{F035B441-1D80-4A59-B39F-029E394AA188}"/>
          </ac:spMkLst>
        </pc:spChg>
        <pc:spChg chg="add mod ord">
          <ac:chgData name="Rachel Ann Lillywhite" userId="b0fe8be1-696a-4457-8be9-cc32cc53ebc9" providerId="ADAL" clId="{1BDD9141-86EC-40B8-98AB-DDB0DFFCCC77}" dt="2021-10-19T08:01:39.636" v="6707" actId="1076"/>
          <ac:spMkLst>
            <pc:docMk/>
            <pc:sldMk cId="3333156036" sldId="525"/>
            <ac:spMk id="7" creationId="{F5DD2816-4F0D-48D3-AAB1-72782C0683E4}"/>
          </ac:spMkLst>
        </pc:spChg>
        <pc:spChg chg="add mod">
          <ac:chgData name="Rachel Ann Lillywhite" userId="b0fe8be1-696a-4457-8be9-cc32cc53ebc9" providerId="ADAL" clId="{1BDD9141-86EC-40B8-98AB-DDB0DFFCCC77}" dt="2021-10-19T08:01:27.962" v="6704" actId="1038"/>
          <ac:spMkLst>
            <pc:docMk/>
            <pc:sldMk cId="3333156036" sldId="525"/>
            <ac:spMk id="8" creationId="{3CD9AA3A-AA81-4C02-8762-FD07B7450F81}"/>
          </ac:spMkLst>
        </pc:spChg>
        <pc:spChg chg="mod">
          <ac:chgData name="Rachel Ann Lillywhite" userId="b0fe8be1-696a-4457-8be9-cc32cc53ebc9" providerId="ADAL" clId="{1BDD9141-86EC-40B8-98AB-DDB0DFFCCC77}" dt="2021-10-19T08:00:09.288" v="6682" actId="14100"/>
          <ac:spMkLst>
            <pc:docMk/>
            <pc:sldMk cId="3333156036" sldId="525"/>
            <ac:spMk id="9" creationId="{2ACD10D5-B358-410B-B962-5BC23379C9FC}"/>
          </ac:spMkLst>
        </pc:spChg>
        <pc:spChg chg="add mod">
          <ac:chgData name="Rachel Ann Lillywhite" userId="b0fe8be1-696a-4457-8be9-cc32cc53ebc9" providerId="ADAL" clId="{1BDD9141-86EC-40B8-98AB-DDB0DFFCCC77}" dt="2021-10-18T15:30:04.793" v="6546"/>
          <ac:spMkLst>
            <pc:docMk/>
            <pc:sldMk cId="3333156036" sldId="525"/>
            <ac:spMk id="13" creationId="{B518A76E-EA09-4837-B5A9-29305A2062CD}"/>
          </ac:spMkLst>
        </pc:spChg>
        <pc:picChg chg="del">
          <ac:chgData name="Rachel Ann Lillywhite" userId="b0fe8be1-696a-4457-8be9-cc32cc53ebc9" providerId="ADAL" clId="{1BDD9141-86EC-40B8-98AB-DDB0DFFCCC77}" dt="2021-10-18T09:43:40.354" v="4255" actId="478"/>
          <ac:picMkLst>
            <pc:docMk/>
            <pc:sldMk cId="3333156036" sldId="525"/>
            <ac:picMk id="2" creationId="{5F48B548-2626-494F-B009-272EFA4A063A}"/>
          </ac:picMkLst>
        </pc:picChg>
        <pc:picChg chg="add mod">
          <ac:chgData name="Rachel Ann Lillywhite" userId="b0fe8be1-696a-4457-8be9-cc32cc53ebc9" providerId="ADAL" clId="{1BDD9141-86EC-40B8-98AB-DDB0DFFCCC77}" dt="2021-10-19T08:00:13.124" v="6684" actId="1076"/>
          <ac:picMkLst>
            <pc:docMk/>
            <pc:sldMk cId="3333156036" sldId="525"/>
            <ac:picMk id="3" creationId="{A4972503-9A32-45E5-8728-0E02114BC944}"/>
          </ac:picMkLst>
        </pc:picChg>
        <pc:picChg chg="add mod modCrop">
          <ac:chgData name="Rachel Ann Lillywhite" userId="b0fe8be1-696a-4457-8be9-cc32cc53ebc9" providerId="ADAL" clId="{1BDD9141-86EC-40B8-98AB-DDB0DFFCCC77}" dt="2021-10-19T08:01:09.666" v="6695" actId="732"/>
          <ac:picMkLst>
            <pc:docMk/>
            <pc:sldMk cId="3333156036" sldId="525"/>
            <ac:picMk id="11" creationId="{F822C846-4C5C-4168-B941-28162A69615C}"/>
          </ac:picMkLst>
        </pc:picChg>
        <pc:picChg chg="add mod">
          <ac:chgData name="Rachel Ann Lillywhite" userId="b0fe8be1-696a-4457-8be9-cc32cc53ebc9" providerId="ADAL" clId="{1BDD9141-86EC-40B8-98AB-DDB0DFFCCC77}" dt="2021-10-19T08:00:39.587" v="6690" actId="1076"/>
          <ac:picMkLst>
            <pc:docMk/>
            <pc:sldMk cId="3333156036" sldId="525"/>
            <ac:picMk id="14" creationId="{38A406A7-F312-4FE1-82D8-63F4217D2CDB}"/>
          </ac:picMkLst>
        </pc:picChg>
        <pc:picChg chg="add mod">
          <ac:chgData name="Rachel Ann Lillywhite" userId="b0fe8be1-696a-4457-8be9-cc32cc53ebc9" providerId="ADAL" clId="{1BDD9141-86EC-40B8-98AB-DDB0DFFCCC77}" dt="2021-10-19T08:01:27.962" v="6704" actId="1038"/>
          <ac:picMkLst>
            <pc:docMk/>
            <pc:sldMk cId="3333156036" sldId="525"/>
            <ac:picMk id="17" creationId="{D6BB6556-E747-427C-81DF-9B368B0E87B9}"/>
          </ac:picMkLst>
        </pc:picChg>
      </pc:sldChg>
      <pc:sldChg chg="addSp delSp modSp add mod ord modClrScheme chgLayout">
        <pc:chgData name="Rachel Ann Lillywhite" userId="b0fe8be1-696a-4457-8be9-cc32cc53ebc9" providerId="ADAL" clId="{1BDD9141-86EC-40B8-98AB-DDB0DFFCCC77}" dt="2021-10-27T10:09:46.899" v="15285" actId="1076"/>
        <pc:sldMkLst>
          <pc:docMk/>
          <pc:sldMk cId="418749447" sldId="526"/>
        </pc:sldMkLst>
        <pc:spChg chg="add del mod ord">
          <ac:chgData name="Rachel Ann Lillywhite" userId="b0fe8be1-696a-4457-8be9-cc32cc53ebc9" providerId="ADAL" clId="{1BDD9141-86EC-40B8-98AB-DDB0DFFCCC77}" dt="2021-10-18T09:50:18.720" v="4398" actId="700"/>
          <ac:spMkLst>
            <pc:docMk/>
            <pc:sldMk cId="418749447" sldId="526"/>
            <ac:spMk id="2" creationId="{ECC7ED5A-D5DA-4863-BC5E-A317EE71D967}"/>
          </ac:spMkLst>
        </pc:spChg>
        <pc:spChg chg="add del mod ord">
          <ac:chgData name="Rachel Ann Lillywhite" userId="b0fe8be1-696a-4457-8be9-cc32cc53ebc9" providerId="ADAL" clId="{1BDD9141-86EC-40B8-98AB-DDB0DFFCCC77}" dt="2021-10-18T09:50:18.720" v="4398" actId="700"/>
          <ac:spMkLst>
            <pc:docMk/>
            <pc:sldMk cId="418749447" sldId="526"/>
            <ac:spMk id="3" creationId="{9484B794-87C6-4C9D-B552-FBA987737734}"/>
          </ac:spMkLst>
        </pc:spChg>
        <pc:spChg chg="mod">
          <ac:chgData name="Rachel Ann Lillywhite" userId="b0fe8be1-696a-4457-8be9-cc32cc53ebc9" providerId="ADAL" clId="{1BDD9141-86EC-40B8-98AB-DDB0DFFCCC77}" dt="2021-10-27T10:09:46.899" v="15285" actId="1076"/>
          <ac:spMkLst>
            <pc:docMk/>
            <pc:sldMk cId="418749447" sldId="526"/>
            <ac:spMk id="8" creationId="{F6179A64-0787-48DA-88DC-8BB5760C74EB}"/>
          </ac:spMkLst>
        </pc:spChg>
        <pc:spChg chg="mod">
          <ac:chgData name="Rachel Ann Lillywhite" userId="b0fe8be1-696a-4457-8be9-cc32cc53ebc9" providerId="ADAL" clId="{1BDD9141-86EC-40B8-98AB-DDB0DFFCCC77}" dt="2021-10-19T08:38:10.788" v="7513" actId="164"/>
          <ac:spMkLst>
            <pc:docMk/>
            <pc:sldMk cId="418749447" sldId="526"/>
            <ac:spMk id="19" creationId="{D7B02A22-E01E-47BA-A610-09898FBB5F12}"/>
          </ac:spMkLst>
        </pc:spChg>
        <pc:spChg chg="mod">
          <ac:chgData name="Rachel Ann Lillywhite" userId="b0fe8be1-696a-4457-8be9-cc32cc53ebc9" providerId="ADAL" clId="{1BDD9141-86EC-40B8-98AB-DDB0DFFCCC77}" dt="2021-10-19T08:38:10.788" v="7513" actId="164"/>
          <ac:spMkLst>
            <pc:docMk/>
            <pc:sldMk cId="418749447" sldId="526"/>
            <ac:spMk id="23" creationId="{4922A386-0ED4-438E-882A-10EB791D6B3F}"/>
          </ac:spMkLst>
        </pc:spChg>
        <pc:spChg chg="mod">
          <ac:chgData name="Rachel Ann Lillywhite" userId="b0fe8be1-696a-4457-8be9-cc32cc53ebc9" providerId="ADAL" clId="{1BDD9141-86EC-40B8-98AB-DDB0DFFCCC77}" dt="2021-10-19T08:38:10.788" v="7513" actId="164"/>
          <ac:spMkLst>
            <pc:docMk/>
            <pc:sldMk cId="418749447" sldId="526"/>
            <ac:spMk id="27" creationId="{85C6EBE6-B80E-4369-8B01-3A84C27BEE3C}"/>
          </ac:spMkLst>
        </pc:spChg>
        <pc:grpChg chg="add mod">
          <ac:chgData name="Rachel Ann Lillywhite" userId="b0fe8be1-696a-4457-8be9-cc32cc53ebc9" providerId="ADAL" clId="{1BDD9141-86EC-40B8-98AB-DDB0DFFCCC77}" dt="2021-10-19T08:38:14.789" v="7514" actId="1076"/>
          <ac:grpSpMkLst>
            <pc:docMk/>
            <pc:sldMk cId="418749447" sldId="526"/>
            <ac:grpSpMk id="2" creationId="{1A800E99-7A7F-4292-979B-E4DC78800FE8}"/>
          </ac:grpSpMkLst>
        </pc:grpChg>
      </pc:sldChg>
      <pc:sldChg chg="addSp delSp modSp add mod ord">
        <pc:chgData name="Rachel Ann Lillywhite" userId="b0fe8be1-696a-4457-8be9-cc32cc53ebc9" providerId="ADAL" clId="{1BDD9141-86EC-40B8-98AB-DDB0DFFCCC77}" dt="2021-10-21T13:41:14.524" v="14919" actId="20577"/>
        <pc:sldMkLst>
          <pc:docMk/>
          <pc:sldMk cId="2467137150" sldId="527"/>
        </pc:sldMkLst>
        <pc:spChg chg="add del">
          <ac:chgData name="Rachel Ann Lillywhite" userId="b0fe8be1-696a-4457-8be9-cc32cc53ebc9" providerId="ADAL" clId="{1BDD9141-86EC-40B8-98AB-DDB0DFFCCC77}" dt="2021-10-18T10:15:20.878" v="4684" actId="478"/>
          <ac:spMkLst>
            <pc:docMk/>
            <pc:sldMk cId="2467137150" sldId="527"/>
            <ac:spMk id="6" creationId="{A23BC33B-D2D3-4551-A1EC-86C8EDB5482B}"/>
          </ac:spMkLst>
        </pc:spChg>
        <pc:spChg chg="mod">
          <ac:chgData name="Rachel Ann Lillywhite" userId="b0fe8be1-696a-4457-8be9-cc32cc53ebc9" providerId="ADAL" clId="{1BDD9141-86EC-40B8-98AB-DDB0DFFCCC77}" dt="2021-10-19T15:50:49.130" v="11760" actId="207"/>
          <ac:spMkLst>
            <pc:docMk/>
            <pc:sldMk cId="2467137150" sldId="527"/>
            <ac:spMk id="7" creationId="{528B5C62-918A-494E-A311-3E734E3E75E4}"/>
          </ac:spMkLst>
        </pc:spChg>
        <pc:spChg chg="mod">
          <ac:chgData name="Rachel Ann Lillywhite" userId="b0fe8be1-696a-4457-8be9-cc32cc53ebc9" providerId="ADAL" clId="{1BDD9141-86EC-40B8-98AB-DDB0DFFCCC77}" dt="2021-10-21T13:41:14.524" v="14919" actId="20577"/>
          <ac:spMkLst>
            <pc:docMk/>
            <pc:sldMk cId="2467137150" sldId="527"/>
            <ac:spMk id="9" creationId="{2ACD10D5-B358-410B-B962-5BC23379C9FC}"/>
          </ac:spMkLst>
        </pc:spChg>
      </pc:sldChg>
      <pc:sldChg chg="addSp delSp modSp add mod">
        <pc:chgData name="Rachel Ann Lillywhite" userId="b0fe8be1-696a-4457-8be9-cc32cc53ebc9" providerId="ADAL" clId="{1BDD9141-86EC-40B8-98AB-DDB0DFFCCC77}" dt="2021-10-19T15:50:58.322" v="11761" actId="207"/>
        <pc:sldMkLst>
          <pc:docMk/>
          <pc:sldMk cId="3487409786" sldId="528"/>
        </pc:sldMkLst>
        <pc:spChg chg="add mod">
          <ac:chgData name="Rachel Ann Lillywhite" userId="b0fe8be1-696a-4457-8be9-cc32cc53ebc9" providerId="ADAL" clId="{1BDD9141-86EC-40B8-98AB-DDB0DFFCCC77}" dt="2021-10-19T08:51:32.498" v="7660" actId="207"/>
          <ac:spMkLst>
            <pc:docMk/>
            <pc:sldMk cId="3487409786" sldId="528"/>
            <ac:spMk id="2" creationId="{4DB5387C-E8D3-4407-A575-59C75D207B39}"/>
          </ac:spMkLst>
        </pc:spChg>
        <pc:spChg chg="add mod">
          <ac:chgData name="Rachel Ann Lillywhite" userId="b0fe8be1-696a-4457-8be9-cc32cc53ebc9" providerId="ADAL" clId="{1BDD9141-86EC-40B8-98AB-DDB0DFFCCC77}" dt="2021-10-19T14:15:48.711" v="9926" actId="20577"/>
          <ac:spMkLst>
            <pc:docMk/>
            <pc:sldMk cId="3487409786" sldId="528"/>
            <ac:spMk id="6" creationId="{2F2AABD0-CA3A-42A5-9A1D-B9601D6966D1}"/>
          </ac:spMkLst>
        </pc:spChg>
        <pc:spChg chg="mod">
          <ac:chgData name="Rachel Ann Lillywhite" userId="b0fe8be1-696a-4457-8be9-cc32cc53ebc9" providerId="ADAL" clId="{1BDD9141-86EC-40B8-98AB-DDB0DFFCCC77}" dt="2021-10-19T15:50:58.322" v="11761" actId="207"/>
          <ac:spMkLst>
            <pc:docMk/>
            <pc:sldMk cId="3487409786" sldId="528"/>
            <ac:spMk id="7" creationId="{528B5C62-918A-494E-A311-3E734E3E75E4}"/>
          </ac:spMkLst>
        </pc:spChg>
        <pc:spChg chg="del mod">
          <ac:chgData name="Rachel Ann Lillywhite" userId="b0fe8be1-696a-4457-8be9-cc32cc53ebc9" providerId="ADAL" clId="{1BDD9141-86EC-40B8-98AB-DDB0DFFCCC77}" dt="2021-10-19T08:49:53.309" v="7624" actId="478"/>
          <ac:spMkLst>
            <pc:docMk/>
            <pc:sldMk cId="3487409786" sldId="528"/>
            <ac:spMk id="9" creationId="{2ACD10D5-B358-410B-B962-5BC23379C9FC}"/>
          </ac:spMkLst>
        </pc:spChg>
      </pc:sldChg>
      <pc:sldChg chg="addSp delSp modSp add del mod modAnim">
        <pc:chgData name="Rachel Ann Lillywhite" userId="b0fe8be1-696a-4457-8be9-cc32cc53ebc9" providerId="ADAL" clId="{1BDD9141-86EC-40B8-98AB-DDB0DFFCCC77}" dt="2021-10-19T12:45:11.396" v="9149" actId="47"/>
        <pc:sldMkLst>
          <pc:docMk/>
          <pc:sldMk cId="2492215041" sldId="529"/>
        </pc:sldMkLst>
        <pc:spChg chg="del mod">
          <ac:chgData name="Rachel Ann Lillywhite" userId="b0fe8be1-696a-4457-8be9-cc32cc53ebc9" providerId="ADAL" clId="{1BDD9141-86EC-40B8-98AB-DDB0DFFCCC77}" dt="2021-10-18T12:25:46.190" v="5141" actId="478"/>
          <ac:spMkLst>
            <pc:docMk/>
            <pc:sldMk cId="2492215041" sldId="529"/>
            <ac:spMk id="7" creationId="{528B5C62-918A-494E-A311-3E734E3E75E4}"/>
          </ac:spMkLst>
        </pc:spChg>
        <pc:spChg chg="mod">
          <ac:chgData name="Rachel Ann Lillywhite" userId="b0fe8be1-696a-4457-8be9-cc32cc53ebc9" providerId="ADAL" clId="{1BDD9141-86EC-40B8-98AB-DDB0DFFCCC77}" dt="2021-10-18T12:32:52.480" v="5354" actId="20577"/>
          <ac:spMkLst>
            <pc:docMk/>
            <pc:sldMk cId="2492215041" sldId="529"/>
            <ac:spMk id="9" creationId="{2ACD10D5-B358-410B-B962-5BC23379C9FC}"/>
          </ac:spMkLst>
        </pc:spChg>
        <pc:picChg chg="add mod">
          <ac:chgData name="Rachel Ann Lillywhite" userId="b0fe8be1-696a-4457-8be9-cc32cc53ebc9" providerId="ADAL" clId="{1BDD9141-86EC-40B8-98AB-DDB0DFFCCC77}" dt="2021-10-19T12:43:47.054" v="9148" actId="14100"/>
          <ac:picMkLst>
            <pc:docMk/>
            <pc:sldMk cId="2492215041" sldId="529"/>
            <ac:picMk id="4" creationId="{F6C2BBD2-6E3F-4E09-900A-C50D3A654793}"/>
          </ac:picMkLst>
        </pc:picChg>
      </pc:sldChg>
      <pc:sldChg chg="addSp delSp modSp add del mod ord">
        <pc:chgData name="Rachel Ann Lillywhite" userId="b0fe8be1-696a-4457-8be9-cc32cc53ebc9" providerId="ADAL" clId="{1BDD9141-86EC-40B8-98AB-DDB0DFFCCC77}" dt="2021-10-19T14:50:47.223" v="10625" actId="47"/>
        <pc:sldMkLst>
          <pc:docMk/>
          <pc:sldMk cId="2458733864" sldId="530"/>
        </pc:sldMkLst>
        <pc:spChg chg="del">
          <ac:chgData name="Rachel Ann Lillywhite" userId="b0fe8be1-696a-4457-8be9-cc32cc53ebc9" providerId="ADAL" clId="{1BDD9141-86EC-40B8-98AB-DDB0DFFCCC77}" dt="2021-10-18T14:36:03.471" v="5499" actId="478"/>
          <ac:spMkLst>
            <pc:docMk/>
            <pc:sldMk cId="2458733864" sldId="530"/>
            <ac:spMk id="4" creationId="{5BF081EA-B865-440D-8EB9-B2FF59D934A6}"/>
          </ac:spMkLst>
        </pc:spChg>
        <pc:spChg chg="mod">
          <ac:chgData name="Rachel Ann Lillywhite" userId="b0fe8be1-696a-4457-8be9-cc32cc53ebc9" providerId="ADAL" clId="{1BDD9141-86EC-40B8-98AB-DDB0DFFCCC77}" dt="2021-10-18T12:33:29.983" v="5370" actId="14100"/>
          <ac:spMkLst>
            <pc:docMk/>
            <pc:sldMk cId="2458733864" sldId="530"/>
            <ac:spMk id="7" creationId="{1652A6DE-4AE9-493A-B2F9-2EF97CD791E2}"/>
          </ac:spMkLst>
        </pc:spChg>
        <pc:spChg chg="mod">
          <ac:chgData name="Rachel Ann Lillywhite" userId="b0fe8be1-696a-4457-8be9-cc32cc53ebc9" providerId="ADAL" clId="{1BDD9141-86EC-40B8-98AB-DDB0DFFCCC77}" dt="2021-10-19T08:42:52.590" v="7584" actId="255"/>
          <ac:spMkLst>
            <pc:docMk/>
            <pc:sldMk cId="2458733864" sldId="530"/>
            <ac:spMk id="8" creationId="{F6179A64-0787-48DA-88DC-8BB5760C74EB}"/>
          </ac:spMkLst>
        </pc:spChg>
        <pc:spChg chg="del">
          <ac:chgData name="Rachel Ann Lillywhite" userId="b0fe8be1-696a-4457-8be9-cc32cc53ebc9" providerId="ADAL" clId="{1BDD9141-86EC-40B8-98AB-DDB0DFFCCC77}" dt="2021-10-18T14:36:03.471" v="5499" actId="478"/>
          <ac:spMkLst>
            <pc:docMk/>
            <pc:sldMk cId="2458733864" sldId="530"/>
            <ac:spMk id="13" creationId="{C077EC3C-C38E-4802-BDC6-8693A4B5B927}"/>
          </ac:spMkLst>
        </pc:spChg>
        <pc:spChg chg="del">
          <ac:chgData name="Rachel Ann Lillywhite" userId="b0fe8be1-696a-4457-8be9-cc32cc53ebc9" providerId="ADAL" clId="{1BDD9141-86EC-40B8-98AB-DDB0DFFCCC77}" dt="2021-10-18T14:36:03.471" v="5499" actId="478"/>
          <ac:spMkLst>
            <pc:docMk/>
            <pc:sldMk cId="2458733864" sldId="530"/>
            <ac:spMk id="14" creationId="{0C039885-8139-4635-9CA1-AD763017F569}"/>
          </ac:spMkLst>
        </pc:spChg>
        <pc:spChg chg="mod">
          <ac:chgData name="Rachel Ann Lillywhite" userId="b0fe8be1-696a-4457-8be9-cc32cc53ebc9" providerId="ADAL" clId="{1BDD9141-86EC-40B8-98AB-DDB0DFFCCC77}" dt="2021-10-19T08:36:21.301" v="7499" actId="164"/>
          <ac:spMkLst>
            <pc:docMk/>
            <pc:sldMk cId="2458733864" sldId="530"/>
            <ac:spMk id="20" creationId="{D2B4B497-5926-4154-8AB6-D33E2110F531}"/>
          </ac:spMkLst>
        </pc:spChg>
        <pc:spChg chg="mod">
          <ac:chgData name="Rachel Ann Lillywhite" userId="b0fe8be1-696a-4457-8be9-cc32cc53ebc9" providerId="ADAL" clId="{1BDD9141-86EC-40B8-98AB-DDB0DFFCCC77}" dt="2021-10-19T08:36:21.301" v="7499" actId="164"/>
          <ac:spMkLst>
            <pc:docMk/>
            <pc:sldMk cId="2458733864" sldId="530"/>
            <ac:spMk id="21" creationId="{0530D7CC-692E-4371-8B09-46F5D856D02C}"/>
          </ac:spMkLst>
        </pc:spChg>
        <pc:spChg chg="mod">
          <ac:chgData name="Rachel Ann Lillywhite" userId="b0fe8be1-696a-4457-8be9-cc32cc53ebc9" providerId="ADAL" clId="{1BDD9141-86EC-40B8-98AB-DDB0DFFCCC77}" dt="2021-10-19T08:36:21.301" v="7499" actId="164"/>
          <ac:spMkLst>
            <pc:docMk/>
            <pc:sldMk cId="2458733864" sldId="530"/>
            <ac:spMk id="22" creationId="{4C68766A-F708-4CF1-B3AD-311EE5F933D9}"/>
          </ac:spMkLst>
        </pc:spChg>
        <pc:spChg chg="del">
          <ac:chgData name="Rachel Ann Lillywhite" userId="b0fe8be1-696a-4457-8be9-cc32cc53ebc9" providerId="ADAL" clId="{1BDD9141-86EC-40B8-98AB-DDB0DFFCCC77}" dt="2021-10-18T14:35:54.363" v="5497" actId="478"/>
          <ac:spMkLst>
            <pc:docMk/>
            <pc:sldMk cId="2458733864" sldId="530"/>
            <ac:spMk id="24" creationId="{B554CC00-E171-45F2-8498-D878631B704E}"/>
          </ac:spMkLst>
        </pc:spChg>
        <pc:spChg chg="del">
          <ac:chgData name="Rachel Ann Lillywhite" userId="b0fe8be1-696a-4457-8be9-cc32cc53ebc9" providerId="ADAL" clId="{1BDD9141-86EC-40B8-98AB-DDB0DFFCCC77}" dt="2021-10-18T14:35:51.905" v="5496" actId="478"/>
          <ac:spMkLst>
            <pc:docMk/>
            <pc:sldMk cId="2458733864" sldId="530"/>
            <ac:spMk id="25" creationId="{8EFF8D1A-9B98-4167-9F7C-410D62B9E418}"/>
          </ac:spMkLst>
        </pc:spChg>
        <pc:spChg chg="del">
          <ac:chgData name="Rachel Ann Lillywhite" userId="b0fe8be1-696a-4457-8be9-cc32cc53ebc9" providerId="ADAL" clId="{1BDD9141-86EC-40B8-98AB-DDB0DFFCCC77}" dt="2021-10-18T14:35:58.581" v="5498" actId="478"/>
          <ac:spMkLst>
            <pc:docMk/>
            <pc:sldMk cId="2458733864" sldId="530"/>
            <ac:spMk id="26" creationId="{9CBCA672-700F-4307-BB40-E3FA6205FD3E}"/>
          </ac:spMkLst>
        </pc:spChg>
        <pc:grpChg chg="add mod">
          <ac:chgData name="Rachel Ann Lillywhite" userId="b0fe8be1-696a-4457-8be9-cc32cc53ebc9" providerId="ADAL" clId="{1BDD9141-86EC-40B8-98AB-DDB0DFFCCC77}" dt="2021-10-19T08:36:23.347" v="7504" actId="1037"/>
          <ac:grpSpMkLst>
            <pc:docMk/>
            <pc:sldMk cId="2458733864" sldId="530"/>
            <ac:grpSpMk id="2" creationId="{3A47E5FC-8350-4482-AF21-A0C9B281EFC3}"/>
          </ac:grpSpMkLst>
        </pc:grpChg>
        <pc:grpChg chg="del">
          <ac:chgData name="Rachel Ann Lillywhite" userId="b0fe8be1-696a-4457-8be9-cc32cc53ebc9" providerId="ADAL" clId="{1BDD9141-86EC-40B8-98AB-DDB0DFFCCC77}" dt="2021-10-18T14:35:46.835" v="5495" actId="478"/>
          <ac:grpSpMkLst>
            <pc:docMk/>
            <pc:sldMk cId="2458733864" sldId="530"/>
            <ac:grpSpMk id="18" creationId="{7BE0C937-2143-4E38-988F-9455B2066D90}"/>
          </ac:grpSpMkLst>
        </pc:grpChg>
      </pc:sldChg>
      <pc:sldChg chg="modSp add del mod ord">
        <pc:chgData name="Rachel Ann Lillywhite" userId="b0fe8be1-696a-4457-8be9-cc32cc53ebc9" providerId="ADAL" clId="{1BDD9141-86EC-40B8-98AB-DDB0DFFCCC77}" dt="2021-10-18T14:37:18.334" v="5521" actId="47"/>
        <pc:sldMkLst>
          <pc:docMk/>
          <pc:sldMk cId="926441045" sldId="531"/>
        </pc:sldMkLst>
        <pc:spChg chg="mod">
          <ac:chgData name="Rachel Ann Lillywhite" userId="b0fe8be1-696a-4457-8be9-cc32cc53ebc9" providerId="ADAL" clId="{1BDD9141-86EC-40B8-98AB-DDB0DFFCCC77}" dt="2021-10-18T12:33:54.765" v="5375" actId="20577"/>
          <ac:spMkLst>
            <pc:docMk/>
            <pc:sldMk cId="926441045" sldId="531"/>
            <ac:spMk id="8" creationId="{F6179A64-0787-48DA-88DC-8BB5760C74EB}"/>
          </ac:spMkLst>
        </pc:spChg>
      </pc:sldChg>
      <pc:sldChg chg="addSp delSp modSp add del mod ord">
        <pc:chgData name="Rachel Ann Lillywhite" userId="b0fe8be1-696a-4457-8be9-cc32cc53ebc9" providerId="ADAL" clId="{1BDD9141-86EC-40B8-98AB-DDB0DFFCCC77}" dt="2021-10-19T14:51:25.701" v="10640" actId="47"/>
        <pc:sldMkLst>
          <pc:docMk/>
          <pc:sldMk cId="2282767415" sldId="532"/>
        </pc:sldMkLst>
        <pc:spChg chg="mod">
          <ac:chgData name="Rachel Ann Lillywhite" userId="b0fe8be1-696a-4457-8be9-cc32cc53ebc9" providerId="ADAL" clId="{1BDD9141-86EC-40B8-98AB-DDB0DFFCCC77}" dt="2021-10-19T08:43:47.546" v="7589" actId="255"/>
          <ac:spMkLst>
            <pc:docMk/>
            <pc:sldMk cId="2282767415" sldId="532"/>
            <ac:spMk id="8" creationId="{F6179A64-0787-48DA-88DC-8BB5760C74EB}"/>
          </ac:spMkLst>
        </pc:spChg>
        <pc:spChg chg="mod topLvl">
          <ac:chgData name="Rachel Ann Lillywhite" userId="b0fe8be1-696a-4457-8be9-cc32cc53ebc9" providerId="ADAL" clId="{1BDD9141-86EC-40B8-98AB-DDB0DFFCCC77}" dt="2021-10-19T14:13:46.984" v="9807" actId="165"/>
          <ac:spMkLst>
            <pc:docMk/>
            <pc:sldMk cId="2282767415" sldId="532"/>
            <ac:spMk id="20" creationId="{D2B4B497-5926-4154-8AB6-D33E2110F531}"/>
          </ac:spMkLst>
        </pc:spChg>
        <pc:spChg chg="mod topLvl">
          <ac:chgData name="Rachel Ann Lillywhite" userId="b0fe8be1-696a-4457-8be9-cc32cc53ebc9" providerId="ADAL" clId="{1BDD9141-86EC-40B8-98AB-DDB0DFFCCC77}" dt="2021-10-19T14:14:46.578" v="9855" actId="20577"/>
          <ac:spMkLst>
            <pc:docMk/>
            <pc:sldMk cId="2282767415" sldId="532"/>
            <ac:spMk id="21" creationId="{0530D7CC-692E-4371-8B09-46F5D856D02C}"/>
          </ac:spMkLst>
        </pc:spChg>
        <pc:spChg chg="mod topLvl">
          <ac:chgData name="Rachel Ann Lillywhite" userId="b0fe8be1-696a-4457-8be9-cc32cc53ebc9" providerId="ADAL" clId="{1BDD9141-86EC-40B8-98AB-DDB0DFFCCC77}" dt="2021-10-19T14:13:46.984" v="9807" actId="165"/>
          <ac:spMkLst>
            <pc:docMk/>
            <pc:sldMk cId="2282767415" sldId="532"/>
            <ac:spMk id="22" creationId="{4C68766A-F708-4CF1-B3AD-311EE5F933D9}"/>
          </ac:spMkLst>
        </pc:spChg>
        <pc:grpChg chg="add del mod">
          <ac:chgData name="Rachel Ann Lillywhite" userId="b0fe8be1-696a-4457-8be9-cc32cc53ebc9" providerId="ADAL" clId="{1BDD9141-86EC-40B8-98AB-DDB0DFFCCC77}" dt="2021-10-19T14:13:46.984" v="9807" actId="165"/>
          <ac:grpSpMkLst>
            <pc:docMk/>
            <pc:sldMk cId="2282767415" sldId="532"/>
            <ac:grpSpMk id="2" creationId="{892CD437-1D68-40F1-9093-E35E8BCF0709}"/>
          </ac:grpSpMkLst>
        </pc:grpChg>
      </pc:sldChg>
      <pc:sldChg chg="new del">
        <pc:chgData name="Rachel Ann Lillywhite" userId="b0fe8be1-696a-4457-8be9-cc32cc53ebc9" providerId="ADAL" clId="{1BDD9141-86EC-40B8-98AB-DDB0DFFCCC77}" dt="2021-10-18T15:07:21.257" v="6002" actId="47"/>
        <pc:sldMkLst>
          <pc:docMk/>
          <pc:sldMk cId="2111997966" sldId="533"/>
        </pc:sldMkLst>
      </pc:sldChg>
      <pc:sldChg chg="delSp modSp add del mod">
        <pc:chgData name="Rachel Ann Lillywhite" userId="b0fe8be1-696a-4457-8be9-cc32cc53ebc9" providerId="ADAL" clId="{1BDD9141-86EC-40B8-98AB-DDB0DFFCCC77}" dt="2021-10-18T15:30:09.303" v="6547" actId="2696"/>
        <pc:sldMkLst>
          <pc:docMk/>
          <pc:sldMk cId="143232952" sldId="534"/>
        </pc:sldMkLst>
        <pc:spChg chg="del">
          <ac:chgData name="Rachel Ann Lillywhite" userId="b0fe8be1-696a-4457-8be9-cc32cc53ebc9" providerId="ADAL" clId="{1BDD9141-86EC-40B8-98AB-DDB0DFFCCC77}" dt="2021-10-18T15:08:10.765" v="6083" actId="478"/>
          <ac:spMkLst>
            <pc:docMk/>
            <pc:sldMk cId="143232952" sldId="534"/>
            <ac:spMk id="4" creationId="{6B9D87BD-2B38-4FCD-98AF-CB7A3686336C}"/>
          </ac:spMkLst>
        </pc:spChg>
        <pc:spChg chg="mod">
          <ac:chgData name="Rachel Ann Lillywhite" userId="b0fe8be1-696a-4457-8be9-cc32cc53ebc9" providerId="ADAL" clId="{1BDD9141-86EC-40B8-98AB-DDB0DFFCCC77}" dt="2021-10-18T15:08:06.180" v="6082" actId="1076"/>
          <ac:spMkLst>
            <pc:docMk/>
            <pc:sldMk cId="143232952" sldId="534"/>
            <ac:spMk id="9" creationId="{2ACD10D5-B358-410B-B962-5BC23379C9FC}"/>
          </ac:spMkLst>
        </pc:spChg>
      </pc:sldChg>
      <pc:sldChg chg="addSp delSp modSp add mod">
        <pc:chgData name="Rachel Ann Lillywhite" userId="b0fe8be1-696a-4457-8be9-cc32cc53ebc9" providerId="ADAL" clId="{1BDD9141-86EC-40B8-98AB-DDB0DFFCCC77}" dt="2021-10-18T15:13:18.953" v="6246" actId="1076"/>
        <pc:sldMkLst>
          <pc:docMk/>
          <pc:sldMk cId="2081753005" sldId="535"/>
        </pc:sldMkLst>
        <pc:spChg chg="mod">
          <ac:chgData name="Rachel Ann Lillywhite" userId="b0fe8be1-696a-4457-8be9-cc32cc53ebc9" providerId="ADAL" clId="{1BDD9141-86EC-40B8-98AB-DDB0DFFCCC77}" dt="2021-10-18T15:13:18.953" v="6246" actId="1076"/>
          <ac:spMkLst>
            <pc:docMk/>
            <pc:sldMk cId="2081753005" sldId="535"/>
            <ac:spMk id="4" creationId="{6B9D87BD-2B38-4FCD-98AF-CB7A3686336C}"/>
          </ac:spMkLst>
        </pc:spChg>
        <pc:spChg chg="mod">
          <ac:chgData name="Rachel Ann Lillywhite" userId="b0fe8be1-696a-4457-8be9-cc32cc53ebc9" providerId="ADAL" clId="{1BDD9141-86EC-40B8-98AB-DDB0DFFCCC77}" dt="2021-10-18T15:13:14.986" v="6245" actId="1076"/>
          <ac:spMkLst>
            <pc:docMk/>
            <pc:sldMk cId="2081753005" sldId="535"/>
            <ac:spMk id="5" creationId="{9839EB81-D468-4A40-9E70-4096593AAA7D}"/>
          </ac:spMkLst>
        </pc:spChg>
        <pc:spChg chg="del">
          <ac:chgData name="Rachel Ann Lillywhite" userId="b0fe8be1-696a-4457-8be9-cc32cc53ebc9" providerId="ADAL" clId="{1BDD9141-86EC-40B8-98AB-DDB0DFFCCC77}" dt="2021-10-18T15:11:43.218" v="6214" actId="478"/>
          <ac:spMkLst>
            <pc:docMk/>
            <pc:sldMk cId="2081753005" sldId="535"/>
            <ac:spMk id="9" creationId="{2ACD10D5-B358-410B-B962-5BC23379C9FC}"/>
          </ac:spMkLst>
        </pc:spChg>
        <pc:picChg chg="add mod ord">
          <ac:chgData name="Rachel Ann Lillywhite" userId="b0fe8be1-696a-4457-8be9-cc32cc53ebc9" providerId="ADAL" clId="{1BDD9141-86EC-40B8-98AB-DDB0DFFCCC77}" dt="2021-10-18T15:13:02.332" v="6230" actId="14100"/>
          <ac:picMkLst>
            <pc:docMk/>
            <pc:sldMk cId="2081753005" sldId="535"/>
            <ac:picMk id="3" creationId="{5EF12587-AD5D-41F7-A456-FB545E06AD5F}"/>
          </ac:picMkLst>
        </pc:picChg>
      </pc:sldChg>
      <pc:sldChg chg="addSp delSp modSp add mod">
        <pc:chgData name="Rachel Ann Lillywhite" userId="b0fe8be1-696a-4457-8be9-cc32cc53ebc9" providerId="ADAL" clId="{1BDD9141-86EC-40B8-98AB-DDB0DFFCCC77}" dt="2021-10-21T13:41:45.260" v="14920" actId="20577"/>
        <pc:sldMkLst>
          <pc:docMk/>
          <pc:sldMk cId="229687453" sldId="536"/>
        </pc:sldMkLst>
        <pc:spChg chg="del">
          <ac:chgData name="Rachel Ann Lillywhite" userId="b0fe8be1-696a-4457-8be9-cc32cc53ebc9" providerId="ADAL" clId="{1BDD9141-86EC-40B8-98AB-DDB0DFFCCC77}" dt="2021-10-19T08:04:36.824" v="6852" actId="478"/>
          <ac:spMkLst>
            <pc:docMk/>
            <pc:sldMk cId="229687453" sldId="536"/>
            <ac:spMk id="2" creationId="{4DB5387C-E8D3-4407-A575-59C75D207B39}"/>
          </ac:spMkLst>
        </pc:spChg>
        <pc:spChg chg="add mod">
          <ac:chgData name="Rachel Ann Lillywhite" userId="b0fe8be1-696a-4457-8be9-cc32cc53ebc9" providerId="ADAL" clId="{1BDD9141-86EC-40B8-98AB-DDB0DFFCCC77}" dt="2021-10-19T15:51:09.337" v="11763" actId="255"/>
          <ac:spMkLst>
            <pc:docMk/>
            <pc:sldMk cId="229687453" sldId="536"/>
            <ac:spMk id="3" creationId="{BEEF9DD8-4E77-400B-98AA-A63133DF9B48}"/>
          </ac:spMkLst>
        </pc:spChg>
        <pc:spChg chg="add mod">
          <ac:chgData name="Rachel Ann Lillywhite" userId="b0fe8be1-696a-4457-8be9-cc32cc53ebc9" providerId="ADAL" clId="{1BDD9141-86EC-40B8-98AB-DDB0DFFCCC77}" dt="2021-10-19T15:51:19.308" v="11764" actId="255"/>
          <ac:spMkLst>
            <pc:docMk/>
            <pc:sldMk cId="229687453" sldId="536"/>
            <ac:spMk id="4" creationId="{9C897BBA-BB1A-4796-AA30-702F0A90290D}"/>
          </ac:spMkLst>
        </pc:spChg>
        <pc:spChg chg="mod">
          <ac:chgData name="Rachel Ann Lillywhite" userId="b0fe8be1-696a-4457-8be9-cc32cc53ebc9" providerId="ADAL" clId="{1BDD9141-86EC-40B8-98AB-DDB0DFFCCC77}" dt="2021-10-21T13:41:45.260" v="14920" actId="20577"/>
          <ac:spMkLst>
            <pc:docMk/>
            <pc:sldMk cId="229687453" sldId="536"/>
            <ac:spMk id="7" creationId="{528B5C62-918A-494E-A311-3E734E3E75E4}"/>
          </ac:spMkLst>
        </pc:spChg>
        <pc:spChg chg="add mod">
          <ac:chgData name="Rachel Ann Lillywhite" userId="b0fe8be1-696a-4457-8be9-cc32cc53ebc9" providerId="ADAL" clId="{1BDD9141-86EC-40B8-98AB-DDB0DFFCCC77}" dt="2021-10-19T08:53:03.650" v="7676" actId="207"/>
          <ac:spMkLst>
            <pc:docMk/>
            <pc:sldMk cId="229687453" sldId="536"/>
            <ac:spMk id="8" creationId="{7794B95B-13D6-45A2-B75F-1009D418E114}"/>
          </ac:spMkLst>
        </pc:spChg>
        <pc:spChg chg="del mod">
          <ac:chgData name="Rachel Ann Lillywhite" userId="b0fe8be1-696a-4457-8be9-cc32cc53ebc9" providerId="ADAL" clId="{1BDD9141-86EC-40B8-98AB-DDB0DFFCCC77}" dt="2021-10-19T08:50:01.718" v="7626" actId="478"/>
          <ac:spMkLst>
            <pc:docMk/>
            <pc:sldMk cId="229687453" sldId="536"/>
            <ac:spMk id="9" creationId="{2ACD10D5-B358-410B-B962-5BC23379C9FC}"/>
          </ac:spMkLst>
        </pc:spChg>
        <pc:spChg chg="add mod">
          <ac:chgData name="Rachel Ann Lillywhite" userId="b0fe8be1-696a-4457-8be9-cc32cc53ebc9" providerId="ADAL" clId="{1BDD9141-86EC-40B8-98AB-DDB0DFFCCC77}" dt="2021-10-19T15:55:39.147" v="11825" actId="1076"/>
          <ac:spMkLst>
            <pc:docMk/>
            <pc:sldMk cId="229687453" sldId="536"/>
            <ac:spMk id="10" creationId="{777832D7-64F2-44E5-958A-0EDEF710D8F2}"/>
          </ac:spMkLst>
        </pc:spChg>
      </pc:sldChg>
      <pc:sldChg chg="addSp delSp modSp add mod">
        <pc:chgData name="Rachel Ann Lillywhite" userId="b0fe8be1-696a-4457-8be9-cc32cc53ebc9" providerId="ADAL" clId="{1BDD9141-86EC-40B8-98AB-DDB0DFFCCC77}" dt="2021-10-19T15:53:05.864" v="11775" actId="207"/>
        <pc:sldMkLst>
          <pc:docMk/>
          <pc:sldMk cId="3865486503" sldId="537"/>
        </pc:sldMkLst>
        <pc:spChg chg="del">
          <ac:chgData name="Rachel Ann Lillywhite" userId="b0fe8be1-696a-4457-8be9-cc32cc53ebc9" providerId="ADAL" clId="{1BDD9141-86EC-40B8-98AB-DDB0DFFCCC77}" dt="2021-10-19T10:41:59.137" v="7833" actId="478"/>
          <ac:spMkLst>
            <pc:docMk/>
            <pc:sldMk cId="3865486503" sldId="537"/>
            <ac:spMk id="6" creationId="{6306DA22-180F-448E-9D33-AFBBB01A428B}"/>
          </ac:spMkLst>
        </pc:spChg>
        <pc:spChg chg="mod">
          <ac:chgData name="Rachel Ann Lillywhite" userId="b0fe8be1-696a-4457-8be9-cc32cc53ebc9" providerId="ADAL" clId="{1BDD9141-86EC-40B8-98AB-DDB0DFFCCC77}" dt="2021-10-19T15:53:05.864" v="11775" actId="207"/>
          <ac:spMkLst>
            <pc:docMk/>
            <pc:sldMk cId="3865486503" sldId="537"/>
            <ac:spMk id="9" creationId="{2ACD10D5-B358-410B-B962-5BC23379C9FC}"/>
          </ac:spMkLst>
        </pc:spChg>
        <pc:picChg chg="add mod">
          <ac:chgData name="Rachel Ann Lillywhite" userId="b0fe8be1-696a-4457-8be9-cc32cc53ebc9" providerId="ADAL" clId="{1BDD9141-86EC-40B8-98AB-DDB0DFFCCC77}" dt="2021-10-19T10:43:45.595" v="7885" actId="1076"/>
          <ac:picMkLst>
            <pc:docMk/>
            <pc:sldMk cId="3865486503" sldId="537"/>
            <ac:picMk id="3" creationId="{9348FECE-710E-4986-B336-FF8C6563D2B9}"/>
          </ac:picMkLst>
        </pc:picChg>
      </pc:sldChg>
      <pc:sldChg chg="addSp delSp modSp add mod ord addAnim delAnim modAnim">
        <pc:chgData name="Rachel Ann Lillywhite" userId="b0fe8be1-696a-4457-8be9-cc32cc53ebc9" providerId="ADAL" clId="{1BDD9141-86EC-40B8-98AB-DDB0DFFCCC77}" dt="2021-10-21T14:50:46.435" v="14921" actId="207"/>
        <pc:sldMkLst>
          <pc:docMk/>
          <pc:sldMk cId="2081494834" sldId="538"/>
        </pc:sldMkLst>
        <pc:spChg chg="add del mod">
          <ac:chgData name="Rachel Ann Lillywhite" userId="b0fe8be1-696a-4457-8be9-cc32cc53ebc9" providerId="ADAL" clId="{1BDD9141-86EC-40B8-98AB-DDB0DFFCCC77}" dt="2021-10-19T10:56:41.862" v="8012" actId="478"/>
          <ac:spMkLst>
            <pc:docMk/>
            <pc:sldMk cId="2081494834" sldId="538"/>
            <ac:spMk id="5" creationId="{B9497C1C-87B5-45BA-8007-2140500AE587}"/>
          </ac:spMkLst>
        </pc:spChg>
        <pc:spChg chg="del">
          <ac:chgData name="Rachel Ann Lillywhite" userId="b0fe8be1-696a-4457-8be9-cc32cc53ebc9" providerId="ADAL" clId="{1BDD9141-86EC-40B8-98AB-DDB0DFFCCC77}" dt="2021-10-19T10:48:03.864" v="8009" actId="478"/>
          <ac:spMkLst>
            <pc:docMk/>
            <pc:sldMk cId="2081494834" sldId="538"/>
            <ac:spMk id="6" creationId="{6306DA22-180F-448E-9D33-AFBBB01A428B}"/>
          </ac:spMkLst>
        </pc:spChg>
        <pc:spChg chg="add del mod">
          <ac:chgData name="Rachel Ann Lillywhite" userId="b0fe8be1-696a-4457-8be9-cc32cc53ebc9" providerId="ADAL" clId="{1BDD9141-86EC-40B8-98AB-DDB0DFFCCC77}" dt="2021-10-19T10:56:55.950" v="8014" actId="478"/>
          <ac:spMkLst>
            <pc:docMk/>
            <pc:sldMk cId="2081494834" sldId="538"/>
            <ac:spMk id="7" creationId="{E4A263E2-F582-4A46-983D-F894F9B28E28}"/>
          </ac:spMkLst>
        </pc:spChg>
        <pc:spChg chg="add del mod">
          <ac:chgData name="Rachel Ann Lillywhite" userId="b0fe8be1-696a-4457-8be9-cc32cc53ebc9" providerId="ADAL" clId="{1BDD9141-86EC-40B8-98AB-DDB0DFFCCC77}" dt="2021-10-19T15:55:59.670" v="11828" actId="207"/>
          <ac:spMkLst>
            <pc:docMk/>
            <pc:sldMk cId="2081494834" sldId="538"/>
            <ac:spMk id="8" creationId="{E09DF99C-9756-4C36-A045-81A351CE74B5}"/>
          </ac:spMkLst>
        </pc:spChg>
        <pc:spChg chg="mod">
          <ac:chgData name="Rachel Ann Lillywhite" userId="b0fe8be1-696a-4457-8be9-cc32cc53ebc9" providerId="ADAL" clId="{1BDD9141-86EC-40B8-98AB-DDB0DFFCCC77}" dt="2021-10-19T15:56:24.724" v="11857" actId="1076"/>
          <ac:spMkLst>
            <pc:docMk/>
            <pc:sldMk cId="2081494834" sldId="538"/>
            <ac:spMk id="9" creationId="{2ACD10D5-B358-410B-B962-5BC23379C9FC}"/>
          </ac:spMkLst>
        </pc:spChg>
        <pc:spChg chg="add del mod">
          <ac:chgData name="Rachel Ann Lillywhite" userId="b0fe8be1-696a-4457-8be9-cc32cc53ebc9" providerId="ADAL" clId="{1BDD9141-86EC-40B8-98AB-DDB0DFFCCC77}" dt="2021-10-19T10:58:02.874" v="8029" actId="478"/>
          <ac:spMkLst>
            <pc:docMk/>
            <pc:sldMk cId="2081494834" sldId="538"/>
            <ac:spMk id="10" creationId="{6C127233-3AAA-4EA8-84BC-B4F04233F492}"/>
          </ac:spMkLst>
        </pc:spChg>
        <pc:spChg chg="add del mod">
          <ac:chgData name="Rachel Ann Lillywhite" userId="b0fe8be1-696a-4457-8be9-cc32cc53ebc9" providerId="ADAL" clId="{1BDD9141-86EC-40B8-98AB-DDB0DFFCCC77}" dt="2021-10-19T10:58:35.313" v="8071" actId="478"/>
          <ac:spMkLst>
            <pc:docMk/>
            <pc:sldMk cId="2081494834" sldId="538"/>
            <ac:spMk id="11" creationId="{F6C48767-C6E9-4C90-9AC5-0FE2CFF398BF}"/>
          </ac:spMkLst>
        </pc:spChg>
        <pc:spChg chg="add del mod">
          <ac:chgData name="Rachel Ann Lillywhite" userId="b0fe8be1-696a-4457-8be9-cc32cc53ebc9" providerId="ADAL" clId="{1BDD9141-86EC-40B8-98AB-DDB0DFFCCC77}" dt="2021-10-19T11:01:38.909" v="8212" actId="478"/>
          <ac:spMkLst>
            <pc:docMk/>
            <pc:sldMk cId="2081494834" sldId="538"/>
            <ac:spMk id="12" creationId="{2DCE7AEF-FD38-4EF0-BC60-172113C4C3E8}"/>
          </ac:spMkLst>
        </pc:spChg>
        <pc:spChg chg="add del mod">
          <ac:chgData name="Rachel Ann Lillywhite" userId="b0fe8be1-696a-4457-8be9-cc32cc53ebc9" providerId="ADAL" clId="{1BDD9141-86EC-40B8-98AB-DDB0DFFCCC77}" dt="2021-10-19T11:00:28.207" v="8155" actId="478"/>
          <ac:spMkLst>
            <pc:docMk/>
            <pc:sldMk cId="2081494834" sldId="538"/>
            <ac:spMk id="13" creationId="{D2E6D146-9A0F-414B-86F9-480E820D235E}"/>
          </ac:spMkLst>
        </pc:spChg>
        <pc:spChg chg="add del mod">
          <ac:chgData name="Rachel Ann Lillywhite" userId="b0fe8be1-696a-4457-8be9-cc32cc53ebc9" providerId="ADAL" clId="{1BDD9141-86EC-40B8-98AB-DDB0DFFCCC77}" dt="2021-10-19T10:59:58.075" v="8121" actId="478"/>
          <ac:spMkLst>
            <pc:docMk/>
            <pc:sldMk cId="2081494834" sldId="538"/>
            <ac:spMk id="14" creationId="{AF627FE4-C3D1-4516-B983-BDDC3876626A}"/>
          </ac:spMkLst>
        </pc:spChg>
        <pc:spChg chg="mod">
          <ac:chgData name="Rachel Ann Lillywhite" userId="b0fe8be1-696a-4457-8be9-cc32cc53ebc9" providerId="ADAL" clId="{1BDD9141-86EC-40B8-98AB-DDB0DFFCCC77}" dt="2021-10-19T11:18:58.911" v="8890" actId="1076"/>
          <ac:spMkLst>
            <pc:docMk/>
            <pc:sldMk cId="2081494834" sldId="538"/>
            <ac:spMk id="15" creationId="{CB12B5D9-0D89-4749-8586-B15CA31182B2}"/>
          </ac:spMkLst>
        </pc:spChg>
        <pc:spChg chg="add del mod">
          <ac:chgData name="Rachel Ann Lillywhite" userId="b0fe8be1-696a-4457-8be9-cc32cc53ebc9" providerId="ADAL" clId="{1BDD9141-86EC-40B8-98AB-DDB0DFFCCC77}" dt="2021-10-19T11:02:34.864" v="8279" actId="478"/>
          <ac:spMkLst>
            <pc:docMk/>
            <pc:sldMk cId="2081494834" sldId="538"/>
            <ac:spMk id="16" creationId="{5A64BC9C-9FF3-427E-897A-5F1228466C66}"/>
          </ac:spMkLst>
        </pc:spChg>
        <pc:spChg chg="add del mod">
          <ac:chgData name="Rachel Ann Lillywhite" userId="b0fe8be1-696a-4457-8be9-cc32cc53ebc9" providerId="ADAL" clId="{1BDD9141-86EC-40B8-98AB-DDB0DFFCCC77}" dt="2021-10-19T11:02:02.190" v="8236" actId="478"/>
          <ac:spMkLst>
            <pc:docMk/>
            <pc:sldMk cId="2081494834" sldId="538"/>
            <ac:spMk id="17" creationId="{CA7086AA-E8D8-4F23-A1CF-A060C064F03A}"/>
          </ac:spMkLst>
        </pc:spChg>
        <pc:spChg chg="add del mod">
          <ac:chgData name="Rachel Ann Lillywhite" userId="b0fe8be1-696a-4457-8be9-cc32cc53ebc9" providerId="ADAL" clId="{1BDD9141-86EC-40B8-98AB-DDB0DFFCCC77}" dt="2021-10-19T11:03:47.044" v="8344" actId="478"/>
          <ac:spMkLst>
            <pc:docMk/>
            <pc:sldMk cId="2081494834" sldId="538"/>
            <ac:spMk id="18" creationId="{2AC03856-5E3B-4669-B529-40257774E55B}"/>
          </ac:spMkLst>
        </pc:spChg>
        <pc:spChg chg="add del mod">
          <ac:chgData name="Rachel Ann Lillywhite" userId="b0fe8be1-696a-4457-8be9-cc32cc53ebc9" providerId="ADAL" clId="{1BDD9141-86EC-40B8-98AB-DDB0DFFCCC77}" dt="2021-10-19T15:52:26.405" v="11771" actId="478"/>
          <ac:spMkLst>
            <pc:docMk/>
            <pc:sldMk cId="2081494834" sldId="538"/>
            <ac:spMk id="18" creationId="{928C0840-C53E-4009-9CF1-AE95DF446361}"/>
          </ac:spMkLst>
        </pc:spChg>
        <pc:spChg chg="add del mod">
          <ac:chgData name="Rachel Ann Lillywhite" userId="b0fe8be1-696a-4457-8be9-cc32cc53ebc9" providerId="ADAL" clId="{1BDD9141-86EC-40B8-98AB-DDB0DFFCCC77}" dt="2021-10-19T11:03:49.201" v="8345" actId="478"/>
          <ac:spMkLst>
            <pc:docMk/>
            <pc:sldMk cId="2081494834" sldId="538"/>
            <ac:spMk id="19" creationId="{695ED307-E83A-461A-94E6-5C75F99B3C45}"/>
          </ac:spMkLst>
        </pc:spChg>
        <pc:spChg chg="add del mod">
          <ac:chgData name="Rachel Ann Lillywhite" userId="b0fe8be1-696a-4457-8be9-cc32cc53ebc9" providerId="ADAL" clId="{1BDD9141-86EC-40B8-98AB-DDB0DFFCCC77}" dt="2021-10-19T11:03:12.616" v="8289" actId="478"/>
          <ac:spMkLst>
            <pc:docMk/>
            <pc:sldMk cId="2081494834" sldId="538"/>
            <ac:spMk id="20" creationId="{E65A68F5-F2A3-433D-957C-26AB5C821B1D}"/>
          </ac:spMkLst>
        </pc:spChg>
        <pc:spChg chg="add del mod">
          <ac:chgData name="Rachel Ann Lillywhite" userId="b0fe8be1-696a-4457-8be9-cc32cc53ebc9" providerId="ADAL" clId="{1BDD9141-86EC-40B8-98AB-DDB0DFFCCC77}" dt="2021-10-19T11:01:59.036" v="8235" actId="478"/>
          <ac:spMkLst>
            <pc:docMk/>
            <pc:sldMk cId="2081494834" sldId="538"/>
            <ac:spMk id="21" creationId="{1A740EBD-2889-41A8-B4B1-BCE45236334D}"/>
          </ac:spMkLst>
        </pc:spChg>
        <pc:spChg chg="add del mod">
          <ac:chgData name="Rachel Ann Lillywhite" userId="b0fe8be1-696a-4457-8be9-cc32cc53ebc9" providerId="ADAL" clId="{1BDD9141-86EC-40B8-98AB-DDB0DFFCCC77}" dt="2021-10-19T11:03:30.219" v="8315" actId="478"/>
          <ac:spMkLst>
            <pc:docMk/>
            <pc:sldMk cId="2081494834" sldId="538"/>
            <ac:spMk id="22" creationId="{CD531EC9-6158-4617-904A-C9AFB6E65770}"/>
          </ac:spMkLst>
        </pc:spChg>
        <pc:spChg chg="add del mod">
          <ac:chgData name="Rachel Ann Lillywhite" userId="b0fe8be1-696a-4457-8be9-cc32cc53ebc9" providerId="ADAL" clId="{1BDD9141-86EC-40B8-98AB-DDB0DFFCCC77}" dt="2021-10-19T10:58:09.300" v="8031"/>
          <ac:spMkLst>
            <pc:docMk/>
            <pc:sldMk cId="2081494834" sldId="538"/>
            <ac:spMk id="23" creationId="{673DEB13-FC0B-42E3-B500-7B6CCA73D83C}"/>
          </ac:spMkLst>
        </pc:spChg>
        <pc:spChg chg="add del mod">
          <ac:chgData name="Rachel Ann Lillywhite" userId="b0fe8be1-696a-4457-8be9-cc32cc53ebc9" providerId="ADAL" clId="{1BDD9141-86EC-40B8-98AB-DDB0DFFCCC77}" dt="2021-10-19T10:58:09.300" v="8031"/>
          <ac:spMkLst>
            <pc:docMk/>
            <pc:sldMk cId="2081494834" sldId="538"/>
            <ac:spMk id="24" creationId="{2857DA17-5A99-4A3F-80B1-ABFCAEBC1CA3}"/>
          </ac:spMkLst>
        </pc:spChg>
        <pc:spChg chg="add del mod">
          <ac:chgData name="Rachel Ann Lillywhite" userId="b0fe8be1-696a-4457-8be9-cc32cc53ebc9" providerId="ADAL" clId="{1BDD9141-86EC-40B8-98AB-DDB0DFFCCC77}" dt="2021-10-19T10:58:09.300" v="8031"/>
          <ac:spMkLst>
            <pc:docMk/>
            <pc:sldMk cId="2081494834" sldId="538"/>
            <ac:spMk id="25" creationId="{CB46F641-6F05-40B1-A9C9-AB2DB39FF3BE}"/>
          </ac:spMkLst>
        </pc:spChg>
        <pc:spChg chg="add del mod">
          <ac:chgData name="Rachel Ann Lillywhite" userId="b0fe8be1-696a-4457-8be9-cc32cc53ebc9" providerId="ADAL" clId="{1BDD9141-86EC-40B8-98AB-DDB0DFFCCC77}" dt="2021-10-19T10:58:09.300" v="8031"/>
          <ac:spMkLst>
            <pc:docMk/>
            <pc:sldMk cId="2081494834" sldId="538"/>
            <ac:spMk id="26" creationId="{799E9667-9532-442C-9E12-5C1636E97B65}"/>
          </ac:spMkLst>
        </pc:spChg>
        <pc:spChg chg="add del mod">
          <ac:chgData name="Rachel Ann Lillywhite" userId="b0fe8be1-696a-4457-8be9-cc32cc53ebc9" providerId="ADAL" clId="{1BDD9141-86EC-40B8-98AB-DDB0DFFCCC77}" dt="2021-10-19T10:58:09.300" v="8031"/>
          <ac:spMkLst>
            <pc:docMk/>
            <pc:sldMk cId="2081494834" sldId="538"/>
            <ac:spMk id="27" creationId="{15291AEE-CB50-4652-9A3C-D53EE5D0C446}"/>
          </ac:spMkLst>
        </pc:spChg>
        <pc:spChg chg="add del mod">
          <ac:chgData name="Rachel Ann Lillywhite" userId="b0fe8be1-696a-4457-8be9-cc32cc53ebc9" providerId="ADAL" clId="{1BDD9141-86EC-40B8-98AB-DDB0DFFCCC77}" dt="2021-10-19T10:58:09.300" v="8031"/>
          <ac:spMkLst>
            <pc:docMk/>
            <pc:sldMk cId="2081494834" sldId="538"/>
            <ac:spMk id="28" creationId="{CB4F3DD4-4317-4907-A6A7-21120EC076D1}"/>
          </ac:spMkLst>
        </pc:spChg>
        <pc:spChg chg="add del mod">
          <ac:chgData name="Rachel Ann Lillywhite" userId="b0fe8be1-696a-4457-8be9-cc32cc53ebc9" providerId="ADAL" clId="{1BDD9141-86EC-40B8-98AB-DDB0DFFCCC77}" dt="2021-10-19T10:58:09.300" v="8031"/>
          <ac:spMkLst>
            <pc:docMk/>
            <pc:sldMk cId="2081494834" sldId="538"/>
            <ac:spMk id="29" creationId="{09E3B7A4-426E-4D93-8854-2F1A3193F49B}"/>
          </ac:spMkLst>
        </pc:spChg>
        <pc:spChg chg="add del mod">
          <ac:chgData name="Rachel Ann Lillywhite" userId="b0fe8be1-696a-4457-8be9-cc32cc53ebc9" providerId="ADAL" clId="{1BDD9141-86EC-40B8-98AB-DDB0DFFCCC77}" dt="2021-10-19T10:58:09.300" v="8031"/>
          <ac:spMkLst>
            <pc:docMk/>
            <pc:sldMk cId="2081494834" sldId="538"/>
            <ac:spMk id="30" creationId="{EC5CC089-3780-40F2-82D3-ECABD865EF13}"/>
          </ac:spMkLst>
        </pc:spChg>
        <pc:spChg chg="add del mod">
          <ac:chgData name="Rachel Ann Lillywhite" userId="b0fe8be1-696a-4457-8be9-cc32cc53ebc9" providerId="ADAL" clId="{1BDD9141-86EC-40B8-98AB-DDB0DFFCCC77}" dt="2021-10-19T10:58:09.300" v="8031"/>
          <ac:spMkLst>
            <pc:docMk/>
            <pc:sldMk cId="2081494834" sldId="538"/>
            <ac:spMk id="31" creationId="{A4EE9DAC-5971-4356-B6BB-1545E5226980}"/>
          </ac:spMkLst>
        </pc:spChg>
        <pc:spChg chg="add del mod">
          <ac:chgData name="Rachel Ann Lillywhite" userId="b0fe8be1-696a-4457-8be9-cc32cc53ebc9" providerId="ADAL" clId="{1BDD9141-86EC-40B8-98AB-DDB0DFFCCC77}" dt="2021-10-19T10:58:09.300" v="8031"/>
          <ac:spMkLst>
            <pc:docMk/>
            <pc:sldMk cId="2081494834" sldId="538"/>
            <ac:spMk id="32" creationId="{D3A94ACA-1840-4F76-903E-27BAA0E646D9}"/>
          </ac:spMkLst>
        </pc:spChg>
        <pc:spChg chg="add del mod">
          <ac:chgData name="Rachel Ann Lillywhite" userId="b0fe8be1-696a-4457-8be9-cc32cc53ebc9" providerId="ADAL" clId="{1BDD9141-86EC-40B8-98AB-DDB0DFFCCC77}" dt="2021-10-19T10:58:09.300" v="8031"/>
          <ac:spMkLst>
            <pc:docMk/>
            <pc:sldMk cId="2081494834" sldId="538"/>
            <ac:spMk id="33" creationId="{E4B5BC27-C734-4866-88D7-EA4F09912A71}"/>
          </ac:spMkLst>
        </pc:spChg>
        <pc:spChg chg="add del mod">
          <ac:chgData name="Rachel Ann Lillywhite" userId="b0fe8be1-696a-4457-8be9-cc32cc53ebc9" providerId="ADAL" clId="{1BDD9141-86EC-40B8-98AB-DDB0DFFCCC77}" dt="2021-10-19T10:58:09.300" v="8031"/>
          <ac:spMkLst>
            <pc:docMk/>
            <pc:sldMk cId="2081494834" sldId="538"/>
            <ac:spMk id="34" creationId="{C0BDD863-DC3C-4151-9B09-3D78F4C61F05}"/>
          </ac:spMkLst>
        </pc:spChg>
        <pc:spChg chg="add del mod">
          <ac:chgData name="Rachel Ann Lillywhite" userId="b0fe8be1-696a-4457-8be9-cc32cc53ebc9" providerId="ADAL" clId="{1BDD9141-86EC-40B8-98AB-DDB0DFFCCC77}" dt="2021-10-19T10:58:09.300" v="8031"/>
          <ac:spMkLst>
            <pc:docMk/>
            <pc:sldMk cId="2081494834" sldId="538"/>
            <ac:spMk id="35" creationId="{57DAFB25-73FC-48F5-ABFC-70D652A155E2}"/>
          </ac:spMkLst>
        </pc:spChg>
        <pc:spChg chg="add del mod">
          <ac:chgData name="Rachel Ann Lillywhite" userId="b0fe8be1-696a-4457-8be9-cc32cc53ebc9" providerId="ADAL" clId="{1BDD9141-86EC-40B8-98AB-DDB0DFFCCC77}" dt="2021-10-19T10:58:09.300" v="8031"/>
          <ac:spMkLst>
            <pc:docMk/>
            <pc:sldMk cId="2081494834" sldId="538"/>
            <ac:spMk id="36" creationId="{3A954C4D-846E-46DC-878E-72404C16564D}"/>
          </ac:spMkLst>
        </pc:spChg>
        <pc:spChg chg="add del mod">
          <ac:chgData name="Rachel Ann Lillywhite" userId="b0fe8be1-696a-4457-8be9-cc32cc53ebc9" providerId="ADAL" clId="{1BDD9141-86EC-40B8-98AB-DDB0DFFCCC77}" dt="2021-10-19T10:58:09.300" v="8031"/>
          <ac:spMkLst>
            <pc:docMk/>
            <pc:sldMk cId="2081494834" sldId="538"/>
            <ac:spMk id="37" creationId="{5DE0CB9B-BAFE-4DB8-ADFC-1AC96AF25BA1}"/>
          </ac:spMkLst>
        </pc:spChg>
        <pc:spChg chg="add del mod">
          <ac:chgData name="Rachel Ann Lillywhite" userId="b0fe8be1-696a-4457-8be9-cc32cc53ebc9" providerId="ADAL" clId="{1BDD9141-86EC-40B8-98AB-DDB0DFFCCC77}" dt="2021-10-19T10:58:11.943" v="8033"/>
          <ac:spMkLst>
            <pc:docMk/>
            <pc:sldMk cId="2081494834" sldId="538"/>
            <ac:spMk id="38" creationId="{46640301-2FF8-4854-9AC1-E138AB05BE03}"/>
          </ac:spMkLst>
        </pc:spChg>
        <pc:spChg chg="add del mod">
          <ac:chgData name="Rachel Ann Lillywhite" userId="b0fe8be1-696a-4457-8be9-cc32cc53ebc9" providerId="ADAL" clId="{1BDD9141-86EC-40B8-98AB-DDB0DFFCCC77}" dt="2021-10-19T10:58:11.943" v="8033"/>
          <ac:spMkLst>
            <pc:docMk/>
            <pc:sldMk cId="2081494834" sldId="538"/>
            <ac:spMk id="39" creationId="{DE129CE6-F7EA-4771-9AA4-FEA971D107D0}"/>
          </ac:spMkLst>
        </pc:spChg>
        <pc:spChg chg="add del mod">
          <ac:chgData name="Rachel Ann Lillywhite" userId="b0fe8be1-696a-4457-8be9-cc32cc53ebc9" providerId="ADAL" clId="{1BDD9141-86EC-40B8-98AB-DDB0DFFCCC77}" dt="2021-10-19T10:58:11.943" v="8033"/>
          <ac:spMkLst>
            <pc:docMk/>
            <pc:sldMk cId="2081494834" sldId="538"/>
            <ac:spMk id="40" creationId="{49E80B73-6E42-4F24-92B9-C52A70B54820}"/>
          </ac:spMkLst>
        </pc:spChg>
        <pc:spChg chg="add del mod">
          <ac:chgData name="Rachel Ann Lillywhite" userId="b0fe8be1-696a-4457-8be9-cc32cc53ebc9" providerId="ADAL" clId="{1BDD9141-86EC-40B8-98AB-DDB0DFFCCC77}" dt="2021-10-19T10:58:11.943" v="8033"/>
          <ac:spMkLst>
            <pc:docMk/>
            <pc:sldMk cId="2081494834" sldId="538"/>
            <ac:spMk id="41" creationId="{69CEE023-1E0E-4FCC-83AF-335389D33D21}"/>
          </ac:spMkLst>
        </pc:spChg>
        <pc:spChg chg="add del mod">
          <ac:chgData name="Rachel Ann Lillywhite" userId="b0fe8be1-696a-4457-8be9-cc32cc53ebc9" providerId="ADAL" clId="{1BDD9141-86EC-40B8-98AB-DDB0DFFCCC77}" dt="2021-10-19T10:58:11.943" v="8033"/>
          <ac:spMkLst>
            <pc:docMk/>
            <pc:sldMk cId="2081494834" sldId="538"/>
            <ac:spMk id="42" creationId="{D916C3FD-FCD0-49C5-909F-8423EAAD01C7}"/>
          </ac:spMkLst>
        </pc:spChg>
        <pc:spChg chg="add del mod">
          <ac:chgData name="Rachel Ann Lillywhite" userId="b0fe8be1-696a-4457-8be9-cc32cc53ebc9" providerId="ADAL" clId="{1BDD9141-86EC-40B8-98AB-DDB0DFFCCC77}" dt="2021-10-19T10:58:11.943" v="8033"/>
          <ac:spMkLst>
            <pc:docMk/>
            <pc:sldMk cId="2081494834" sldId="538"/>
            <ac:spMk id="43" creationId="{F333DC3C-F5AC-4CC9-81D1-CCBDC0E3F30D}"/>
          </ac:spMkLst>
        </pc:spChg>
        <pc:spChg chg="add del mod">
          <ac:chgData name="Rachel Ann Lillywhite" userId="b0fe8be1-696a-4457-8be9-cc32cc53ebc9" providerId="ADAL" clId="{1BDD9141-86EC-40B8-98AB-DDB0DFFCCC77}" dt="2021-10-19T10:58:11.943" v="8033"/>
          <ac:spMkLst>
            <pc:docMk/>
            <pc:sldMk cId="2081494834" sldId="538"/>
            <ac:spMk id="44" creationId="{AFFC37D3-537B-402D-AD53-5368572124FE}"/>
          </ac:spMkLst>
        </pc:spChg>
        <pc:spChg chg="add del mod">
          <ac:chgData name="Rachel Ann Lillywhite" userId="b0fe8be1-696a-4457-8be9-cc32cc53ebc9" providerId="ADAL" clId="{1BDD9141-86EC-40B8-98AB-DDB0DFFCCC77}" dt="2021-10-19T10:58:11.943" v="8033"/>
          <ac:spMkLst>
            <pc:docMk/>
            <pc:sldMk cId="2081494834" sldId="538"/>
            <ac:spMk id="45" creationId="{A0E41C4F-52EA-4CF1-9F33-CDF3DF01CCF9}"/>
          </ac:spMkLst>
        </pc:spChg>
        <pc:spChg chg="add del mod">
          <ac:chgData name="Rachel Ann Lillywhite" userId="b0fe8be1-696a-4457-8be9-cc32cc53ebc9" providerId="ADAL" clId="{1BDD9141-86EC-40B8-98AB-DDB0DFFCCC77}" dt="2021-10-19T10:58:11.943" v="8033"/>
          <ac:spMkLst>
            <pc:docMk/>
            <pc:sldMk cId="2081494834" sldId="538"/>
            <ac:spMk id="46" creationId="{371A7F60-E9AF-439C-9448-142716B6EFA3}"/>
          </ac:spMkLst>
        </pc:spChg>
        <pc:spChg chg="add del mod">
          <ac:chgData name="Rachel Ann Lillywhite" userId="b0fe8be1-696a-4457-8be9-cc32cc53ebc9" providerId="ADAL" clId="{1BDD9141-86EC-40B8-98AB-DDB0DFFCCC77}" dt="2021-10-19T10:58:11.943" v="8033"/>
          <ac:spMkLst>
            <pc:docMk/>
            <pc:sldMk cId="2081494834" sldId="538"/>
            <ac:spMk id="47" creationId="{6DF35864-F9A8-4C34-A07F-A5822AA1A02E}"/>
          </ac:spMkLst>
        </pc:spChg>
        <pc:spChg chg="add del mod">
          <ac:chgData name="Rachel Ann Lillywhite" userId="b0fe8be1-696a-4457-8be9-cc32cc53ebc9" providerId="ADAL" clId="{1BDD9141-86EC-40B8-98AB-DDB0DFFCCC77}" dt="2021-10-19T10:58:11.943" v="8033"/>
          <ac:spMkLst>
            <pc:docMk/>
            <pc:sldMk cId="2081494834" sldId="538"/>
            <ac:spMk id="48" creationId="{E5D8C2EB-A23F-40B9-9042-7C33BCF9DEB1}"/>
          </ac:spMkLst>
        </pc:spChg>
        <pc:spChg chg="add del mod">
          <ac:chgData name="Rachel Ann Lillywhite" userId="b0fe8be1-696a-4457-8be9-cc32cc53ebc9" providerId="ADAL" clId="{1BDD9141-86EC-40B8-98AB-DDB0DFFCCC77}" dt="2021-10-19T10:58:11.943" v="8033"/>
          <ac:spMkLst>
            <pc:docMk/>
            <pc:sldMk cId="2081494834" sldId="538"/>
            <ac:spMk id="49" creationId="{AD057068-E898-43F9-BE88-36A5DFB5DC84}"/>
          </ac:spMkLst>
        </pc:spChg>
        <pc:spChg chg="add del mod">
          <ac:chgData name="Rachel Ann Lillywhite" userId="b0fe8be1-696a-4457-8be9-cc32cc53ebc9" providerId="ADAL" clId="{1BDD9141-86EC-40B8-98AB-DDB0DFFCCC77}" dt="2021-10-19T10:58:11.943" v="8033"/>
          <ac:spMkLst>
            <pc:docMk/>
            <pc:sldMk cId="2081494834" sldId="538"/>
            <ac:spMk id="50" creationId="{B6169220-D251-4D22-96D3-465E86F3C7F7}"/>
          </ac:spMkLst>
        </pc:spChg>
        <pc:spChg chg="add del mod">
          <ac:chgData name="Rachel Ann Lillywhite" userId="b0fe8be1-696a-4457-8be9-cc32cc53ebc9" providerId="ADAL" clId="{1BDD9141-86EC-40B8-98AB-DDB0DFFCCC77}" dt="2021-10-19T10:58:11.943" v="8033"/>
          <ac:spMkLst>
            <pc:docMk/>
            <pc:sldMk cId="2081494834" sldId="538"/>
            <ac:spMk id="51" creationId="{AAA9AB1D-EA97-477B-AC7A-E68EBB3B3AE6}"/>
          </ac:spMkLst>
        </pc:spChg>
        <pc:spChg chg="add del mod">
          <ac:chgData name="Rachel Ann Lillywhite" userId="b0fe8be1-696a-4457-8be9-cc32cc53ebc9" providerId="ADAL" clId="{1BDD9141-86EC-40B8-98AB-DDB0DFFCCC77}" dt="2021-10-19T10:58:11.943" v="8033"/>
          <ac:spMkLst>
            <pc:docMk/>
            <pc:sldMk cId="2081494834" sldId="538"/>
            <ac:spMk id="52" creationId="{5F380ED3-15D7-4FDB-A799-31D580275340}"/>
          </ac:spMkLst>
        </pc:spChg>
        <pc:spChg chg="add del mod">
          <ac:chgData name="Rachel Ann Lillywhite" userId="b0fe8be1-696a-4457-8be9-cc32cc53ebc9" providerId="ADAL" clId="{1BDD9141-86EC-40B8-98AB-DDB0DFFCCC77}" dt="2021-10-21T14:50:46.435" v="14921" actId="207"/>
          <ac:spMkLst>
            <pc:docMk/>
            <pc:sldMk cId="2081494834" sldId="538"/>
            <ac:spMk id="53" creationId="{4EE6A879-8C1F-4D88-9A07-8D25015D6DBD}"/>
          </ac:spMkLst>
        </pc:spChg>
        <pc:spChg chg="add del mod">
          <ac:chgData name="Rachel Ann Lillywhite" userId="b0fe8be1-696a-4457-8be9-cc32cc53ebc9" providerId="ADAL" clId="{1BDD9141-86EC-40B8-98AB-DDB0DFFCCC77}" dt="2021-10-19T15:52:10.521" v="11768" actId="207"/>
          <ac:spMkLst>
            <pc:docMk/>
            <pc:sldMk cId="2081494834" sldId="538"/>
            <ac:spMk id="54" creationId="{8A5701CD-E91C-4B24-A6C3-0D282D047038}"/>
          </ac:spMkLst>
        </pc:spChg>
        <pc:spChg chg="add del mod">
          <ac:chgData name="Rachel Ann Lillywhite" userId="b0fe8be1-696a-4457-8be9-cc32cc53ebc9" providerId="ADAL" clId="{1BDD9141-86EC-40B8-98AB-DDB0DFFCCC77}" dt="2021-10-19T15:56:30.842" v="11860" actId="20577"/>
          <ac:spMkLst>
            <pc:docMk/>
            <pc:sldMk cId="2081494834" sldId="538"/>
            <ac:spMk id="55" creationId="{74130CA7-D959-41F0-99FE-7F3142B467AC}"/>
          </ac:spMkLst>
        </pc:spChg>
        <pc:spChg chg="add del mod">
          <ac:chgData name="Rachel Ann Lillywhite" userId="b0fe8be1-696a-4457-8be9-cc32cc53ebc9" providerId="ADAL" clId="{1BDD9141-86EC-40B8-98AB-DDB0DFFCCC77}" dt="2021-10-21T14:50:46.435" v="14921" actId="207"/>
          <ac:spMkLst>
            <pc:docMk/>
            <pc:sldMk cId="2081494834" sldId="538"/>
            <ac:spMk id="56" creationId="{5062B1C8-BE43-4941-BCFC-512C5F9669C9}"/>
          </ac:spMkLst>
        </pc:spChg>
        <pc:spChg chg="add del mod">
          <ac:chgData name="Rachel Ann Lillywhite" userId="b0fe8be1-696a-4457-8be9-cc32cc53ebc9" providerId="ADAL" clId="{1BDD9141-86EC-40B8-98AB-DDB0DFFCCC77}" dt="2021-10-19T15:56:41.053" v="11869" actId="20577"/>
          <ac:spMkLst>
            <pc:docMk/>
            <pc:sldMk cId="2081494834" sldId="538"/>
            <ac:spMk id="57" creationId="{12D01377-61D4-4AD2-ABB5-766600CCFC96}"/>
          </ac:spMkLst>
        </pc:spChg>
        <pc:spChg chg="add del mod">
          <ac:chgData name="Rachel Ann Lillywhite" userId="b0fe8be1-696a-4457-8be9-cc32cc53ebc9" providerId="ADAL" clId="{1BDD9141-86EC-40B8-98AB-DDB0DFFCCC77}" dt="2021-10-21T14:50:46.435" v="14921" actId="207"/>
          <ac:spMkLst>
            <pc:docMk/>
            <pc:sldMk cId="2081494834" sldId="538"/>
            <ac:spMk id="58" creationId="{059B1889-2A34-482A-AC65-8680056CE1DE}"/>
          </ac:spMkLst>
        </pc:spChg>
        <pc:spChg chg="add del mod">
          <ac:chgData name="Rachel Ann Lillywhite" userId="b0fe8be1-696a-4457-8be9-cc32cc53ebc9" providerId="ADAL" clId="{1BDD9141-86EC-40B8-98AB-DDB0DFFCCC77}" dt="2021-10-19T15:57:03.454" v="11888" actId="20577"/>
          <ac:spMkLst>
            <pc:docMk/>
            <pc:sldMk cId="2081494834" sldId="538"/>
            <ac:spMk id="59" creationId="{F98DA302-5B2A-48FF-A225-DE5F87B6638C}"/>
          </ac:spMkLst>
        </pc:spChg>
        <pc:spChg chg="add del mod">
          <ac:chgData name="Rachel Ann Lillywhite" userId="b0fe8be1-696a-4457-8be9-cc32cc53ebc9" providerId="ADAL" clId="{1BDD9141-86EC-40B8-98AB-DDB0DFFCCC77}" dt="2021-10-21T14:50:46.435" v="14921" actId="207"/>
          <ac:spMkLst>
            <pc:docMk/>
            <pc:sldMk cId="2081494834" sldId="538"/>
            <ac:spMk id="60" creationId="{78C3EF8B-3E04-4CBB-B11D-DC31FD8C4B84}"/>
          </ac:spMkLst>
        </pc:spChg>
        <pc:spChg chg="add del mod">
          <ac:chgData name="Rachel Ann Lillywhite" userId="b0fe8be1-696a-4457-8be9-cc32cc53ebc9" providerId="ADAL" clId="{1BDD9141-86EC-40B8-98AB-DDB0DFFCCC77}" dt="2021-10-19T15:57:34.116" v="11901" actId="20577"/>
          <ac:spMkLst>
            <pc:docMk/>
            <pc:sldMk cId="2081494834" sldId="538"/>
            <ac:spMk id="61" creationId="{3E8B4417-7597-406D-AFBA-29D4E8503463}"/>
          </ac:spMkLst>
        </pc:spChg>
        <pc:spChg chg="add del mod">
          <ac:chgData name="Rachel Ann Lillywhite" userId="b0fe8be1-696a-4457-8be9-cc32cc53ebc9" providerId="ADAL" clId="{1BDD9141-86EC-40B8-98AB-DDB0DFFCCC77}" dt="2021-10-19T15:56:54.093" v="11880" actId="20577"/>
          <ac:spMkLst>
            <pc:docMk/>
            <pc:sldMk cId="2081494834" sldId="538"/>
            <ac:spMk id="62" creationId="{038710D0-FEF1-4CFE-97BD-CBD0BCDA50C9}"/>
          </ac:spMkLst>
        </pc:spChg>
        <pc:spChg chg="add del mod">
          <ac:chgData name="Rachel Ann Lillywhite" userId="b0fe8be1-696a-4457-8be9-cc32cc53ebc9" providerId="ADAL" clId="{1BDD9141-86EC-40B8-98AB-DDB0DFFCCC77}" dt="2021-10-19T15:57:48.547" v="11915" actId="20577"/>
          <ac:spMkLst>
            <pc:docMk/>
            <pc:sldMk cId="2081494834" sldId="538"/>
            <ac:spMk id="63" creationId="{5F71E17C-50C3-49FC-93DA-637FC420AD39}"/>
          </ac:spMkLst>
        </pc:spChg>
        <pc:spChg chg="add mod">
          <ac:chgData name="Rachel Ann Lillywhite" userId="b0fe8be1-696a-4457-8be9-cc32cc53ebc9" providerId="ADAL" clId="{1BDD9141-86EC-40B8-98AB-DDB0DFFCCC77}" dt="2021-10-21T14:50:46.435" v="14921" actId="207"/>
          <ac:spMkLst>
            <pc:docMk/>
            <pc:sldMk cId="2081494834" sldId="538"/>
            <ac:spMk id="64" creationId="{07DADD30-27F9-4860-B646-D59A8C21BB5B}"/>
          </ac:spMkLst>
        </pc:spChg>
        <pc:spChg chg="add mod">
          <ac:chgData name="Rachel Ann Lillywhite" userId="b0fe8be1-696a-4457-8be9-cc32cc53ebc9" providerId="ADAL" clId="{1BDD9141-86EC-40B8-98AB-DDB0DFFCCC77}" dt="2021-10-21T14:50:46.435" v="14921" actId="207"/>
          <ac:spMkLst>
            <pc:docMk/>
            <pc:sldMk cId="2081494834" sldId="538"/>
            <ac:spMk id="65" creationId="{F3912C2F-A4F9-40F8-BCB3-0F0E484551F2}"/>
          </ac:spMkLst>
        </pc:spChg>
      </pc:sldChg>
      <pc:sldChg chg="addSp delSp modSp add mod ord modAnim">
        <pc:chgData name="Rachel Ann Lillywhite" userId="b0fe8be1-696a-4457-8be9-cc32cc53ebc9" providerId="ADAL" clId="{1BDD9141-86EC-40B8-98AB-DDB0DFFCCC77}" dt="2021-10-19T15:58:54.295" v="11920" actId="20577"/>
        <pc:sldMkLst>
          <pc:docMk/>
          <pc:sldMk cId="3877220593" sldId="539"/>
        </pc:sldMkLst>
        <pc:spChg chg="add mod">
          <ac:chgData name="Rachel Ann Lillywhite" userId="b0fe8be1-696a-4457-8be9-cc32cc53ebc9" providerId="ADAL" clId="{1BDD9141-86EC-40B8-98AB-DDB0DFFCCC77}" dt="2021-10-19T15:58:54.295" v="11920" actId="20577"/>
          <ac:spMkLst>
            <pc:docMk/>
            <pc:sldMk cId="3877220593" sldId="539"/>
            <ac:spMk id="5" creationId="{BBC3E6E6-674F-4D8B-8853-0295FBCEEEC4}"/>
          </ac:spMkLst>
        </pc:spChg>
        <pc:spChg chg="del">
          <ac:chgData name="Rachel Ann Lillywhite" userId="b0fe8be1-696a-4457-8be9-cc32cc53ebc9" providerId="ADAL" clId="{1BDD9141-86EC-40B8-98AB-DDB0DFFCCC77}" dt="2021-10-19T14:20:12.353" v="9988" actId="478"/>
          <ac:spMkLst>
            <pc:docMk/>
            <pc:sldMk cId="3877220593" sldId="539"/>
            <ac:spMk id="7" creationId="{528B5C62-918A-494E-A311-3E734E3E75E4}"/>
          </ac:spMkLst>
        </pc:spChg>
        <pc:spChg chg="mod">
          <ac:chgData name="Rachel Ann Lillywhite" userId="b0fe8be1-696a-4457-8be9-cc32cc53ebc9" providerId="ADAL" clId="{1BDD9141-86EC-40B8-98AB-DDB0DFFCCC77}" dt="2021-10-19T15:07:38.265" v="10941" actId="1076"/>
          <ac:spMkLst>
            <pc:docMk/>
            <pc:sldMk cId="3877220593" sldId="539"/>
            <ac:spMk id="9" creationId="{2ACD10D5-B358-410B-B962-5BC23379C9FC}"/>
          </ac:spMkLst>
        </pc:spChg>
        <pc:spChg chg="add mod">
          <ac:chgData name="Rachel Ann Lillywhite" userId="b0fe8be1-696a-4457-8be9-cc32cc53ebc9" providerId="ADAL" clId="{1BDD9141-86EC-40B8-98AB-DDB0DFFCCC77}" dt="2021-10-19T15:53:31.050" v="11777" actId="207"/>
          <ac:spMkLst>
            <pc:docMk/>
            <pc:sldMk cId="3877220593" sldId="539"/>
            <ac:spMk id="30" creationId="{D53587D6-B39E-46A5-95F7-8CB5326AE954}"/>
          </ac:spMkLst>
        </pc:spChg>
        <pc:picChg chg="add mod">
          <ac:chgData name="Rachel Ann Lillywhite" userId="b0fe8be1-696a-4457-8be9-cc32cc53ebc9" providerId="ADAL" clId="{1BDD9141-86EC-40B8-98AB-DDB0DFFCCC77}" dt="2021-10-19T14:58:26.656" v="10728" actId="14100"/>
          <ac:picMkLst>
            <pc:docMk/>
            <pc:sldMk cId="3877220593" sldId="539"/>
            <ac:picMk id="3" creationId="{A268559F-88A9-4D39-8158-F4B69DC4C93E}"/>
          </ac:picMkLst>
        </pc:picChg>
        <pc:picChg chg="add mod">
          <ac:chgData name="Rachel Ann Lillywhite" userId="b0fe8be1-696a-4457-8be9-cc32cc53ebc9" providerId="ADAL" clId="{1BDD9141-86EC-40B8-98AB-DDB0DFFCCC77}" dt="2021-10-19T14:58:35.697" v="10731" actId="1076"/>
          <ac:picMkLst>
            <pc:docMk/>
            <pc:sldMk cId="3877220593" sldId="539"/>
            <ac:picMk id="6" creationId="{9DB55E4A-78C9-4179-A202-A27A899C26B0}"/>
          </ac:picMkLst>
        </pc:picChg>
        <pc:picChg chg="add mod">
          <ac:chgData name="Rachel Ann Lillywhite" userId="b0fe8be1-696a-4457-8be9-cc32cc53ebc9" providerId="ADAL" clId="{1BDD9141-86EC-40B8-98AB-DDB0DFFCCC77}" dt="2021-10-19T15:00:09.411" v="10801" actId="1076"/>
          <ac:picMkLst>
            <pc:docMk/>
            <pc:sldMk cId="3877220593" sldId="539"/>
            <ac:picMk id="10" creationId="{33F9F614-1A36-4947-828C-D0DBC844386D}"/>
          </ac:picMkLst>
        </pc:picChg>
        <pc:picChg chg="add mod">
          <ac:chgData name="Rachel Ann Lillywhite" userId="b0fe8be1-696a-4457-8be9-cc32cc53ebc9" providerId="ADAL" clId="{1BDD9141-86EC-40B8-98AB-DDB0DFFCCC77}" dt="2021-10-19T15:00:40.776" v="10805" actId="1076"/>
          <ac:picMkLst>
            <pc:docMk/>
            <pc:sldMk cId="3877220593" sldId="539"/>
            <ac:picMk id="12" creationId="{2D0D5891-DDA1-4332-8EC1-8C50C3C94665}"/>
          </ac:picMkLst>
        </pc:picChg>
        <pc:picChg chg="add mod">
          <ac:chgData name="Rachel Ann Lillywhite" userId="b0fe8be1-696a-4457-8be9-cc32cc53ebc9" providerId="ADAL" clId="{1BDD9141-86EC-40B8-98AB-DDB0DFFCCC77}" dt="2021-10-19T15:01:20.135" v="10814" actId="1035"/>
          <ac:picMkLst>
            <pc:docMk/>
            <pc:sldMk cId="3877220593" sldId="539"/>
            <ac:picMk id="14" creationId="{0342FDA0-D40B-4EB8-89FA-88F34500609D}"/>
          </ac:picMkLst>
        </pc:picChg>
        <pc:picChg chg="add mod">
          <ac:chgData name="Rachel Ann Lillywhite" userId="b0fe8be1-696a-4457-8be9-cc32cc53ebc9" providerId="ADAL" clId="{1BDD9141-86EC-40B8-98AB-DDB0DFFCCC77}" dt="2021-10-19T15:01:58.859" v="10817" actId="1076"/>
          <ac:picMkLst>
            <pc:docMk/>
            <pc:sldMk cId="3877220593" sldId="539"/>
            <ac:picMk id="17" creationId="{45C96481-B8D6-4661-9F35-653F85F47DCB}"/>
          </ac:picMkLst>
        </pc:picChg>
        <pc:picChg chg="add mod">
          <ac:chgData name="Rachel Ann Lillywhite" userId="b0fe8be1-696a-4457-8be9-cc32cc53ebc9" providerId="ADAL" clId="{1BDD9141-86EC-40B8-98AB-DDB0DFFCCC77}" dt="2021-10-19T15:07:31.091" v="10940" actId="1076"/>
          <ac:picMkLst>
            <pc:docMk/>
            <pc:sldMk cId="3877220593" sldId="539"/>
            <ac:picMk id="19" creationId="{ACE9AF41-4385-4DC8-A4C2-25E5EBF54D7E}"/>
          </ac:picMkLst>
        </pc:picChg>
        <pc:picChg chg="add mod">
          <ac:chgData name="Rachel Ann Lillywhite" userId="b0fe8be1-696a-4457-8be9-cc32cc53ebc9" providerId="ADAL" clId="{1BDD9141-86EC-40B8-98AB-DDB0DFFCCC77}" dt="2021-10-19T15:07:31.091" v="10940" actId="1076"/>
          <ac:picMkLst>
            <pc:docMk/>
            <pc:sldMk cId="3877220593" sldId="539"/>
            <ac:picMk id="21" creationId="{F6047DE4-1072-4E17-8C20-623E84B5C25D}"/>
          </ac:picMkLst>
        </pc:picChg>
        <pc:picChg chg="add mod">
          <ac:chgData name="Rachel Ann Lillywhite" userId="b0fe8be1-696a-4457-8be9-cc32cc53ebc9" providerId="ADAL" clId="{1BDD9141-86EC-40B8-98AB-DDB0DFFCCC77}" dt="2021-10-19T15:04:52.330" v="10853" actId="1076"/>
          <ac:picMkLst>
            <pc:docMk/>
            <pc:sldMk cId="3877220593" sldId="539"/>
            <ac:picMk id="23" creationId="{82D5835E-B58F-4F7D-B2BA-99124EED5C67}"/>
          </ac:picMkLst>
        </pc:picChg>
        <pc:picChg chg="add mod">
          <ac:chgData name="Rachel Ann Lillywhite" userId="b0fe8be1-696a-4457-8be9-cc32cc53ebc9" providerId="ADAL" clId="{1BDD9141-86EC-40B8-98AB-DDB0DFFCCC77}" dt="2021-10-19T15:05:02.675" v="10856" actId="1076"/>
          <ac:picMkLst>
            <pc:docMk/>
            <pc:sldMk cId="3877220593" sldId="539"/>
            <ac:picMk id="25" creationId="{A3B75FA9-D0AB-489A-8153-4376DD040E88}"/>
          </ac:picMkLst>
        </pc:picChg>
        <pc:picChg chg="add mod">
          <ac:chgData name="Rachel Ann Lillywhite" userId="b0fe8be1-696a-4457-8be9-cc32cc53ebc9" providerId="ADAL" clId="{1BDD9141-86EC-40B8-98AB-DDB0DFFCCC77}" dt="2021-10-19T15:07:31.091" v="10940" actId="1076"/>
          <ac:picMkLst>
            <pc:docMk/>
            <pc:sldMk cId="3877220593" sldId="539"/>
            <ac:picMk id="27" creationId="{17277BD2-ECE7-4EB6-9BAC-EE9C395D7144}"/>
          </ac:picMkLst>
        </pc:picChg>
        <pc:picChg chg="add mod">
          <ac:chgData name="Rachel Ann Lillywhite" userId="b0fe8be1-696a-4457-8be9-cc32cc53ebc9" providerId="ADAL" clId="{1BDD9141-86EC-40B8-98AB-DDB0DFFCCC77}" dt="2021-10-19T15:07:31.091" v="10940" actId="1076"/>
          <ac:picMkLst>
            <pc:docMk/>
            <pc:sldMk cId="3877220593" sldId="539"/>
            <ac:picMk id="29" creationId="{DC53ECD6-29F7-42E5-90E0-DF45DAEF82D9}"/>
          </ac:picMkLst>
        </pc:picChg>
      </pc:sldChg>
      <pc:sldChg chg="add del ord">
        <pc:chgData name="Rachel Ann Lillywhite" userId="b0fe8be1-696a-4457-8be9-cc32cc53ebc9" providerId="ADAL" clId="{1BDD9141-86EC-40B8-98AB-DDB0DFFCCC77}" dt="2021-10-19T14:37:22.956" v="10218" actId="2696"/>
        <pc:sldMkLst>
          <pc:docMk/>
          <pc:sldMk cId="1540579106" sldId="540"/>
        </pc:sldMkLst>
      </pc:sldChg>
      <pc:sldChg chg="addSp delSp modSp add mod">
        <pc:chgData name="Rachel Ann Lillywhite" userId="b0fe8be1-696a-4457-8be9-cc32cc53ebc9" providerId="ADAL" clId="{1BDD9141-86EC-40B8-98AB-DDB0DFFCCC77}" dt="2021-10-27T10:12:52.570" v="15314" actId="1076"/>
        <pc:sldMkLst>
          <pc:docMk/>
          <pc:sldMk cId="2928132228" sldId="540"/>
        </pc:sldMkLst>
        <pc:spChg chg="mod">
          <ac:chgData name="Rachel Ann Lillywhite" userId="b0fe8be1-696a-4457-8be9-cc32cc53ebc9" providerId="ADAL" clId="{1BDD9141-86EC-40B8-98AB-DDB0DFFCCC77}" dt="2021-10-27T10:12:48.327" v="15313" actId="1076"/>
          <ac:spMkLst>
            <pc:docMk/>
            <pc:sldMk cId="2928132228" sldId="540"/>
            <ac:spMk id="7" creationId="{1652A6DE-4AE9-493A-B2F9-2EF97CD791E2}"/>
          </ac:spMkLst>
        </pc:spChg>
        <pc:spChg chg="mod">
          <ac:chgData name="Rachel Ann Lillywhite" userId="b0fe8be1-696a-4457-8be9-cc32cc53ebc9" providerId="ADAL" clId="{1BDD9141-86EC-40B8-98AB-DDB0DFFCCC77}" dt="2021-10-27T10:12:52.570" v="15314" actId="1076"/>
          <ac:spMkLst>
            <pc:docMk/>
            <pc:sldMk cId="2928132228" sldId="540"/>
            <ac:spMk id="8" creationId="{F6179A64-0787-48DA-88DC-8BB5760C74EB}"/>
          </ac:spMkLst>
        </pc:spChg>
        <pc:spChg chg="add mod">
          <ac:chgData name="Rachel Ann Lillywhite" userId="b0fe8be1-696a-4457-8be9-cc32cc53ebc9" providerId="ADAL" clId="{1BDD9141-86EC-40B8-98AB-DDB0DFFCCC77}" dt="2021-10-19T14:39:39.054" v="10323" actId="255"/>
          <ac:spMkLst>
            <pc:docMk/>
            <pc:sldMk cId="2928132228" sldId="540"/>
            <ac:spMk id="10" creationId="{20F34577-AEDB-4B4E-A3F5-2EDFDD98564F}"/>
          </ac:spMkLst>
        </pc:spChg>
        <pc:spChg chg="mod">
          <ac:chgData name="Rachel Ann Lillywhite" userId="b0fe8be1-696a-4457-8be9-cc32cc53ebc9" providerId="ADAL" clId="{1BDD9141-86EC-40B8-98AB-DDB0DFFCCC77}" dt="2021-10-19T14:38:40.673" v="10262" actId="20577"/>
          <ac:spMkLst>
            <pc:docMk/>
            <pc:sldMk cId="2928132228" sldId="540"/>
            <ac:spMk id="19" creationId="{D7B02A22-E01E-47BA-A610-09898FBB5F12}"/>
          </ac:spMkLst>
        </pc:spChg>
        <pc:spChg chg="del mod">
          <ac:chgData name="Rachel Ann Lillywhite" userId="b0fe8be1-696a-4457-8be9-cc32cc53ebc9" providerId="ADAL" clId="{1BDD9141-86EC-40B8-98AB-DDB0DFFCCC77}" dt="2021-10-19T14:37:55.314" v="10253"/>
          <ac:spMkLst>
            <pc:docMk/>
            <pc:sldMk cId="2928132228" sldId="540"/>
            <ac:spMk id="23" creationId="{4922A386-0ED4-438E-882A-10EB791D6B3F}"/>
          </ac:spMkLst>
        </pc:spChg>
      </pc:sldChg>
      <pc:sldChg chg="addSp delSp modSp new mod modAnim">
        <pc:chgData name="Rachel Ann Lillywhite" userId="b0fe8be1-696a-4457-8be9-cc32cc53ebc9" providerId="ADAL" clId="{1BDD9141-86EC-40B8-98AB-DDB0DFFCCC77}" dt="2021-10-19T14:42:19.771" v="10332" actId="1076"/>
        <pc:sldMkLst>
          <pc:docMk/>
          <pc:sldMk cId="3563145844" sldId="541"/>
        </pc:sldMkLst>
        <pc:spChg chg="del">
          <ac:chgData name="Rachel Ann Lillywhite" userId="b0fe8be1-696a-4457-8be9-cc32cc53ebc9" providerId="ADAL" clId="{1BDD9141-86EC-40B8-98AB-DDB0DFFCCC77}" dt="2021-10-19T14:38:31.004" v="10257" actId="478"/>
          <ac:spMkLst>
            <pc:docMk/>
            <pc:sldMk cId="3563145844" sldId="541"/>
            <ac:spMk id="2" creationId="{0AD45BEE-FA6E-4DE8-82F4-8B9057A13777}"/>
          </ac:spMkLst>
        </pc:spChg>
        <pc:spChg chg="add del">
          <ac:chgData name="Rachel Ann Lillywhite" userId="b0fe8be1-696a-4457-8be9-cc32cc53ebc9" providerId="ADAL" clId="{1BDD9141-86EC-40B8-98AB-DDB0DFFCCC77}" dt="2021-10-19T14:38:44.500" v="10264" actId="478"/>
          <ac:spMkLst>
            <pc:docMk/>
            <pc:sldMk cId="3563145844" sldId="541"/>
            <ac:spMk id="3" creationId="{762BFBFC-CBF6-4694-AA9B-CDE70817DF4D}"/>
          </ac:spMkLst>
        </pc:spChg>
        <pc:spChg chg="add del mod">
          <ac:chgData name="Rachel Ann Lillywhite" userId="b0fe8be1-696a-4457-8be9-cc32cc53ebc9" providerId="ADAL" clId="{1BDD9141-86EC-40B8-98AB-DDB0DFFCCC77}" dt="2021-10-19T14:42:05.470" v="10330" actId="478"/>
          <ac:spMkLst>
            <pc:docMk/>
            <pc:sldMk cId="3563145844" sldId="541"/>
            <ac:spMk id="6" creationId="{342EF6DF-762B-4F98-AF05-2E9100DF5B0A}"/>
          </ac:spMkLst>
        </pc:spChg>
        <pc:spChg chg="mod">
          <ac:chgData name="Rachel Ann Lillywhite" userId="b0fe8be1-696a-4457-8be9-cc32cc53ebc9" providerId="ADAL" clId="{1BDD9141-86EC-40B8-98AB-DDB0DFFCCC77}" dt="2021-10-19T14:42:16.236" v="10331"/>
          <ac:spMkLst>
            <pc:docMk/>
            <pc:sldMk cId="3563145844" sldId="541"/>
            <ac:spMk id="8" creationId="{94A98F0E-92E3-40E9-A99E-FC7C98780B3A}"/>
          </ac:spMkLst>
        </pc:spChg>
        <pc:spChg chg="mod">
          <ac:chgData name="Rachel Ann Lillywhite" userId="b0fe8be1-696a-4457-8be9-cc32cc53ebc9" providerId="ADAL" clId="{1BDD9141-86EC-40B8-98AB-DDB0DFFCCC77}" dt="2021-10-19T14:42:16.236" v="10331"/>
          <ac:spMkLst>
            <pc:docMk/>
            <pc:sldMk cId="3563145844" sldId="541"/>
            <ac:spMk id="9" creationId="{074F8238-81BC-4811-B12A-BFBD3C4735CD}"/>
          </ac:spMkLst>
        </pc:spChg>
        <pc:grpChg chg="add mod">
          <ac:chgData name="Rachel Ann Lillywhite" userId="b0fe8be1-696a-4457-8be9-cc32cc53ebc9" providerId="ADAL" clId="{1BDD9141-86EC-40B8-98AB-DDB0DFFCCC77}" dt="2021-10-19T14:42:19.771" v="10332" actId="1076"/>
          <ac:grpSpMkLst>
            <pc:docMk/>
            <pc:sldMk cId="3563145844" sldId="541"/>
            <ac:grpSpMk id="7" creationId="{56FF90FB-47FE-4A99-B0C8-66FFEAAD735E}"/>
          </ac:grpSpMkLst>
        </pc:grpChg>
        <pc:picChg chg="add mod">
          <ac:chgData name="Rachel Ann Lillywhite" userId="b0fe8be1-696a-4457-8be9-cc32cc53ebc9" providerId="ADAL" clId="{1BDD9141-86EC-40B8-98AB-DDB0DFFCCC77}" dt="2021-10-19T14:41:05.652" v="10327" actId="1076"/>
          <ac:picMkLst>
            <pc:docMk/>
            <pc:sldMk cId="3563145844" sldId="541"/>
            <ac:picMk id="4" creationId="{CF808204-26A4-4DB1-B183-83D2108E2DC3}"/>
          </ac:picMkLst>
        </pc:picChg>
      </pc:sldChg>
      <pc:sldChg chg="addSp delSp modSp add mod">
        <pc:chgData name="Rachel Ann Lillywhite" userId="b0fe8be1-696a-4457-8be9-cc32cc53ebc9" providerId="ADAL" clId="{1BDD9141-86EC-40B8-98AB-DDB0DFFCCC77}" dt="2021-10-21T14:55:16.092" v="15006" actId="1076"/>
        <pc:sldMkLst>
          <pc:docMk/>
          <pc:sldMk cId="790725988" sldId="542"/>
        </pc:sldMkLst>
        <pc:spChg chg="mod">
          <ac:chgData name="Rachel Ann Lillywhite" userId="b0fe8be1-696a-4457-8be9-cc32cc53ebc9" providerId="ADAL" clId="{1BDD9141-86EC-40B8-98AB-DDB0DFFCCC77}" dt="2021-10-21T14:55:16.092" v="15006" actId="1076"/>
          <ac:spMkLst>
            <pc:docMk/>
            <pc:sldMk cId="790725988" sldId="542"/>
            <ac:spMk id="5" creationId="{513D5806-FE63-4675-B228-79E7968528D8}"/>
          </ac:spMkLst>
        </pc:spChg>
        <pc:spChg chg="add mod">
          <ac:chgData name="Rachel Ann Lillywhite" userId="b0fe8be1-696a-4457-8be9-cc32cc53ebc9" providerId="ADAL" clId="{1BDD9141-86EC-40B8-98AB-DDB0DFFCCC77}" dt="2021-10-21T14:54:46.355" v="14985"/>
          <ac:spMkLst>
            <pc:docMk/>
            <pc:sldMk cId="790725988" sldId="542"/>
            <ac:spMk id="6" creationId="{39AE2E80-A88D-4ED9-8A55-B600B6FABBF7}"/>
          </ac:spMkLst>
        </pc:spChg>
        <pc:spChg chg="del mod">
          <ac:chgData name="Rachel Ann Lillywhite" userId="b0fe8be1-696a-4457-8be9-cc32cc53ebc9" providerId="ADAL" clId="{1BDD9141-86EC-40B8-98AB-DDB0DFFCCC77}" dt="2021-10-21T14:54:35.378" v="14983" actId="478"/>
          <ac:spMkLst>
            <pc:docMk/>
            <pc:sldMk cId="790725988" sldId="542"/>
            <ac:spMk id="9" creationId="{2ACD10D5-B358-410B-B962-5BC23379C9FC}"/>
          </ac:spMkLst>
        </pc:spChg>
        <pc:picChg chg="add mod">
          <ac:chgData name="Rachel Ann Lillywhite" userId="b0fe8be1-696a-4457-8be9-cc32cc53ebc9" providerId="ADAL" clId="{1BDD9141-86EC-40B8-98AB-DDB0DFFCCC77}" dt="2021-10-21T14:54:46.355" v="14985"/>
          <ac:picMkLst>
            <pc:docMk/>
            <pc:sldMk cId="790725988" sldId="542"/>
            <ac:picMk id="7" creationId="{169D4B9C-4F64-4FC8-8095-8DC336202D78}"/>
          </ac:picMkLst>
        </pc:picChg>
      </pc:sldChg>
      <pc:sldChg chg="modSp add del mod">
        <pc:chgData name="Rachel Ann Lillywhite" userId="b0fe8be1-696a-4457-8be9-cc32cc53ebc9" providerId="ADAL" clId="{1BDD9141-86EC-40B8-98AB-DDB0DFFCCC77}" dt="2021-10-19T15:18:00.119" v="11416" actId="47"/>
        <pc:sldMkLst>
          <pc:docMk/>
          <pc:sldMk cId="101608878" sldId="543"/>
        </pc:sldMkLst>
        <pc:spChg chg="mod">
          <ac:chgData name="Rachel Ann Lillywhite" userId="b0fe8be1-696a-4457-8be9-cc32cc53ebc9" providerId="ADAL" clId="{1BDD9141-86EC-40B8-98AB-DDB0DFFCCC77}" dt="2021-10-19T15:15:17.360" v="11338" actId="20577"/>
          <ac:spMkLst>
            <pc:docMk/>
            <pc:sldMk cId="101608878" sldId="543"/>
            <ac:spMk id="9" creationId="{2ACD10D5-B358-410B-B962-5BC23379C9FC}"/>
          </ac:spMkLst>
        </pc:spChg>
      </pc:sldChg>
      <pc:sldChg chg="addSp delSp modSp add mod ord">
        <pc:chgData name="Rachel Ann Lillywhite" userId="b0fe8be1-696a-4457-8be9-cc32cc53ebc9" providerId="ADAL" clId="{1BDD9141-86EC-40B8-98AB-DDB0DFFCCC77}" dt="2021-10-20T12:02:33.318" v="14335" actId="20577"/>
        <pc:sldMkLst>
          <pc:docMk/>
          <pc:sldMk cId="3705437287" sldId="544"/>
        </pc:sldMkLst>
        <pc:spChg chg="mod">
          <ac:chgData name="Rachel Ann Lillywhite" userId="b0fe8be1-696a-4457-8be9-cc32cc53ebc9" providerId="ADAL" clId="{1BDD9141-86EC-40B8-98AB-DDB0DFFCCC77}" dt="2021-10-20T12:02:33.318" v="14335" actId="20577"/>
          <ac:spMkLst>
            <pc:docMk/>
            <pc:sldMk cId="3705437287" sldId="544"/>
            <ac:spMk id="3" creationId="{FBBA459F-2983-4C34-8656-6AFFE146681B}"/>
          </ac:spMkLst>
        </pc:spChg>
        <pc:spChg chg="add del mod">
          <ac:chgData name="Rachel Ann Lillywhite" userId="b0fe8be1-696a-4457-8be9-cc32cc53ebc9" providerId="ADAL" clId="{1BDD9141-86EC-40B8-98AB-DDB0DFFCCC77}" dt="2021-10-19T15:18:24.573" v="11419" actId="478"/>
          <ac:spMkLst>
            <pc:docMk/>
            <pc:sldMk cId="3705437287" sldId="544"/>
            <ac:spMk id="5" creationId="{51D7EBCB-06CC-483C-917C-779A848B645B}"/>
          </ac:spMkLst>
        </pc:spChg>
        <pc:spChg chg="mod topLvl">
          <ac:chgData name="Rachel Ann Lillywhite" userId="b0fe8be1-696a-4457-8be9-cc32cc53ebc9" providerId="ADAL" clId="{1BDD9141-86EC-40B8-98AB-DDB0DFFCCC77}" dt="2021-10-19T15:19:36.355" v="11445" actId="164"/>
          <ac:spMkLst>
            <pc:docMk/>
            <pc:sldMk cId="3705437287" sldId="544"/>
            <ac:spMk id="8" creationId="{CCC994F9-B28F-4824-90DF-AA6F16345211}"/>
          </ac:spMkLst>
        </pc:spChg>
        <pc:spChg chg="mod topLvl">
          <ac:chgData name="Rachel Ann Lillywhite" userId="b0fe8be1-696a-4457-8be9-cc32cc53ebc9" providerId="ADAL" clId="{1BDD9141-86EC-40B8-98AB-DDB0DFFCCC77}" dt="2021-10-19T15:19:36.355" v="11445" actId="164"/>
          <ac:spMkLst>
            <pc:docMk/>
            <pc:sldMk cId="3705437287" sldId="544"/>
            <ac:spMk id="9" creationId="{A8772837-141F-4AB0-AA6A-A0F1C7DBCB69}"/>
          </ac:spMkLst>
        </pc:spChg>
        <pc:spChg chg="mod topLvl">
          <ac:chgData name="Rachel Ann Lillywhite" userId="b0fe8be1-696a-4457-8be9-cc32cc53ebc9" providerId="ADAL" clId="{1BDD9141-86EC-40B8-98AB-DDB0DFFCCC77}" dt="2021-10-19T15:19:36.355" v="11445" actId="164"/>
          <ac:spMkLst>
            <pc:docMk/>
            <pc:sldMk cId="3705437287" sldId="544"/>
            <ac:spMk id="10" creationId="{88C56BCE-9D62-4CF6-BC18-B1A565A50EFF}"/>
          </ac:spMkLst>
        </pc:spChg>
        <pc:grpChg chg="add mod">
          <ac:chgData name="Rachel Ann Lillywhite" userId="b0fe8be1-696a-4457-8be9-cc32cc53ebc9" providerId="ADAL" clId="{1BDD9141-86EC-40B8-98AB-DDB0DFFCCC77}" dt="2021-10-19T15:19:47.079" v="11447" actId="1076"/>
          <ac:grpSpMkLst>
            <pc:docMk/>
            <pc:sldMk cId="3705437287" sldId="544"/>
            <ac:grpSpMk id="4" creationId="{22D5371F-961C-497F-BB76-759EB99F89CC}"/>
          </ac:grpSpMkLst>
        </pc:grpChg>
        <pc:grpChg chg="add del mod">
          <ac:chgData name="Rachel Ann Lillywhite" userId="b0fe8be1-696a-4457-8be9-cc32cc53ebc9" providerId="ADAL" clId="{1BDD9141-86EC-40B8-98AB-DDB0DFFCCC77}" dt="2021-10-19T15:19:21.837" v="11439" actId="165"/>
          <ac:grpSpMkLst>
            <pc:docMk/>
            <pc:sldMk cId="3705437287" sldId="544"/>
            <ac:grpSpMk id="7" creationId="{C2864C77-60C6-4063-9AD5-D86102DA6528}"/>
          </ac:grpSpMkLst>
        </pc:grpChg>
      </pc:sldChg>
      <pc:sldChg chg="addSp modSp add del mod ord modAnim">
        <pc:chgData name="Rachel Ann Lillywhite" userId="b0fe8be1-696a-4457-8be9-cc32cc53ebc9" providerId="ADAL" clId="{1BDD9141-86EC-40B8-98AB-DDB0DFFCCC77}" dt="2021-10-20T10:37:42.011" v="12569" actId="14100"/>
        <pc:sldMkLst>
          <pc:docMk/>
          <pc:sldMk cId="2727231918" sldId="545"/>
        </pc:sldMkLst>
        <pc:spChg chg="add mod">
          <ac:chgData name="Rachel Ann Lillywhite" userId="b0fe8be1-696a-4457-8be9-cc32cc53ebc9" providerId="ADAL" clId="{1BDD9141-86EC-40B8-98AB-DDB0DFFCCC77}" dt="2021-10-20T08:48:14.976" v="12440" actId="1076"/>
          <ac:spMkLst>
            <pc:docMk/>
            <pc:sldMk cId="2727231918" sldId="545"/>
            <ac:spMk id="5" creationId="{EE1D38C1-ACB0-4B34-909F-602ED5F41F75}"/>
          </ac:spMkLst>
        </pc:spChg>
        <pc:spChg chg="mod">
          <ac:chgData name="Rachel Ann Lillywhite" userId="b0fe8be1-696a-4457-8be9-cc32cc53ebc9" providerId="ADAL" clId="{1BDD9141-86EC-40B8-98AB-DDB0DFFCCC77}" dt="2021-10-20T10:37:42.011" v="12569" actId="14100"/>
          <ac:spMkLst>
            <pc:docMk/>
            <pc:sldMk cId="2727231918" sldId="545"/>
            <ac:spMk id="6" creationId="{1A855B39-C1FB-41D5-AA0E-C6DA5603B3B8}"/>
          </ac:spMkLst>
        </pc:spChg>
      </pc:sldChg>
      <pc:sldChg chg="add del">
        <pc:chgData name="Rachel Ann Lillywhite" userId="b0fe8be1-696a-4457-8be9-cc32cc53ebc9" providerId="ADAL" clId="{1BDD9141-86EC-40B8-98AB-DDB0DFFCCC77}" dt="2021-10-19T15:55:52.104" v="11827" actId="2890"/>
        <pc:sldMkLst>
          <pc:docMk/>
          <pc:sldMk cId="4149531431" sldId="545"/>
        </pc:sldMkLst>
      </pc:sldChg>
      <pc:sldChg chg="addSp delSp modSp add mod delAnim">
        <pc:chgData name="Rachel Ann Lillywhite" userId="b0fe8be1-696a-4457-8be9-cc32cc53ebc9" providerId="ADAL" clId="{1BDD9141-86EC-40B8-98AB-DDB0DFFCCC77}" dt="2021-10-20T11:39:18.010" v="13610" actId="20577"/>
        <pc:sldMkLst>
          <pc:docMk/>
          <pc:sldMk cId="1272070535" sldId="546"/>
        </pc:sldMkLst>
        <pc:spChg chg="del mod">
          <ac:chgData name="Rachel Ann Lillywhite" userId="b0fe8be1-696a-4457-8be9-cc32cc53ebc9" providerId="ADAL" clId="{1BDD9141-86EC-40B8-98AB-DDB0DFFCCC77}" dt="2021-10-20T10:35:13.191" v="12556" actId="478"/>
          <ac:spMkLst>
            <pc:docMk/>
            <pc:sldMk cId="1272070535" sldId="546"/>
            <ac:spMk id="5" creationId="{EE1D38C1-ACB0-4B34-909F-602ED5F41F75}"/>
          </ac:spMkLst>
        </pc:spChg>
        <pc:spChg chg="del">
          <ac:chgData name="Rachel Ann Lillywhite" userId="b0fe8be1-696a-4457-8be9-cc32cc53ebc9" providerId="ADAL" clId="{1BDD9141-86EC-40B8-98AB-DDB0DFFCCC77}" dt="2021-10-20T10:35:32.227" v="12561" actId="478"/>
          <ac:spMkLst>
            <pc:docMk/>
            <pc:sldMk cId="1272070535" sldId="546"/>
            <ac:spMk id="6" creationId="{1A855B39-C1FB-41D5-AA0E-C6DA5603B3B8}"/>
          </ac:spMkLst>
        </pc:spChg>
        <pc:spChg chg="mod">
          <ac:chgData name="Rachel Ann Lillywhite" userId="b0fe8be1-696a-4457-8be9-cc32cc53ebc9" providerId="ADAL" clId="{1BDD9141-86EC-40B8-98AB-DDB0DFFCCC77}" dt="2021-10-20T11:20:36.759" v="13311" actId="20577"/>
          <ac:spMkLst>
            <pc:docMk/>
            <pc:sldMk cId="1272070535" sldId="546"/>
            <ac:spMk id="9" creationId="{2ACD10D5-B358-410B-B962-5BC23379C9FC}"/>
          </ac:spMkLst>
        </pc:spChg>
        <pc:spChg chg="add del mod">
          <ac:chgData name="Rachel Ann Lillywhite" userId="b0fe8be1-696a-4457-8be9-cc32cc53ebc9" providerId="ADAL" clId="{1BDD9141-86EC-40B8-98AB-DDB0DFFCCC77}" dt="2021-10-20T11:39:18.010" v="13610" actId="20577"/>
          <ac:spMkLst>
            <pc:docMk/>
            <pc:sldMk cId="1272070535" sldId="546"/>
            <ac:spMk id="14" creationId="{736A21F4-BE50-4107-9189-0797DCF993CB}"/>
          </ac:spMkLst>
        </pc:spChg>
        <pc:spChg chg="add mod">
          <ac:chgData name="Rachel Ann Lillywhite" userId="b0fe8be1-696a-4457-8be9-cc32cc53ebc9" providerId="ADAL" clId="{1BDD9141-86EC-40B8-98AB-DDB0DFFCCC77}" dt="2021-10-20T11:14:20.392" v="13283" actId="14100"/>
          <ac:spMkLst>
            <pc:docMk/>
            <pc:sldMk cId="1272070535" sldId="546"/>
            <ac:spMk id="17" creationId="{34CD4752-BAC3-489D-9F96-95117EB62587}"/>
          </ac:spMkLst>
        </pc:spChg>
        <pc:spChg chg="add mod">
          <ac:chgData name="Rachel Ann Lillywhite" userId="b0fe8be1-696a-4457-8be9-cc32cc53ebc9" providerId="ADAL" clId="{1BDD9141-86EC-40B8-98AB-DDB0DFFCCC77}" dt="2021-10-20T11:14:53.706" v="13289" actId="2085"/>
          <ac:spMkLst>
            <pc:docMk/>
            <pc:sldMk cId="1272070535" sldId="546"/>
            <ac:spMk id="18" creationId="{E4C1800D-74FA-42E7-8B65-43F3A7758D38}"/>
          </ac:spMkLst>
        </pc:spChg>
        <pc:spChg chg="add mod">
          <ac:chgData name="Rachel Ann Lillywhite" userId="b0fe8be1-696a-4457-8be9-cc32cc53ebc9" providerId="ADAL" clId="{1BDD9141-86EC-40B8-98AB-DDB0DFFCCC77}" dt="2021-10-20T11:20:43.428" v="13312" actId="1076"/>
          <ac:spMkLst>
            <pc:docMk/>
            <pc:sldMk cId="1272070535" sldId="546"/>
            <ac:spMk id="19" creationId="{3DE96477-9421-49B4-985C-2ADD0222EAE0}"/>
          </ac:spMkLst>
        </pc:spChg>
        <pc:picChg chg="add mod ord">
          <ac:chgData name="Rachel Ann Lillywhite" userId="b0fe8be1-696a-4457-8be9-cc32cc53ebc9" providerId="ADAL" clId="{1BDD9141-86EC-40B8-98AB-DDB0DFFCCC77}" dt="2021-10-20T11:04:39.641" v="13039" actId="1076"/>
          <ac:picMkLst>
            <pc:docMk/>
            <pc:sldMk cId="1272070535" sldId="546"/>
            <ac:picMk id="3" creationId="{C2FC7382-E7EA-497E-8372-857B9725CD6B}"/>
          </ac:picMkLst>
        </pc:picChg>
        <pc:picChg chg="add mod ord">
          <ac:chgData name="Rachel Ann Lillywhite" userId="b0fe8be1-696a-4457-8be9-cc32cc53ebc9" providerId="ADAL" clId="{1BDD9141-86EC-40B8-98AB-DDB0DFFCCC77}" dt="2021-10-20T11:10:12.858" v="13212" actId="14100"/>
          <ac:picMkLst>
            <pc:docMk/>
            <pc:sldMk cId="1272070535" sldId="546"/>
            <ac:picMk id="7" creationId="{06A8AAAE-8618-449B-912E-C53427A42876}"/>
          </ac:picMkLst>
        </pc:picChg>
        <pc:picChg chg="add mod modCrop">
          <ac:chgData name="Rachel Ann Lillywhite" userId="b0fe8be1-696a-4457-8be9-cc32cc53ebc9" providerId="ADAL" clId="{1BDD9141-86EC-40B8-98AB-DDB0DFFCCC77}" dt="2021-10-20T11:17:49.258" v="13298" actId="1076"/>
          <ac:picMkLst>
            <pc:docMk/>
            <pc:sldMk cId="1272070535" sldId="546"/>
            <ac:picMk id="10" creationId="{7FC55C67-A2B3-4E78-AF8D-ACC0C685E4B8}"/>
          </ac:picMkLst>
        </pc:picChg>
        <pc:picChg chg="add del mod">
          <ac:chgData name="Rachel Ann Lillywhite" userId="b0fe8be1-696a-4457-8be9-cc32cc53ebc9" providerId="ADAL" clId="{1BDD9141-86EC-40B8-98AB-DDB0DFFCCC77}" dt="2021-10-20T11:08:33.534" v="13195" actId="478"/>
          <ac:picMkLst>
            <pc:docMk/>
            <pc:sldMk cId="1272070535" sldId="546"/>
            <ac:picMk id="12" creationId="{7BAFFB41-3BC9-4E12-8916-EBCF2342570A}"/>
          </ac:picMkLst>
        </pc:picChg>
        <pc:picChg chg="add mod">
          <ac:chgData name="Rachel Ann Lillywhite" userId="b0fe8be1-696a-4457-8be9-cc32cc53ebc9" providerId="ADAL" clId="{1BDD9141-86EC-40B8-98AB-DDB0DFFCCC77}" dt="2021-10-20T11:21:21.682" v="13317" actId="1582"/>
          <ac:picMkLst>
            <pc:docMk/>
            <pc:sldMk cId="1272070535" sldId="546"/>
            <ac:picMk id="16" creationId="{CE00D992-6839-44FD-8551-6C5692287FE7}"/>
          </ac:picMkLst>
        </pc:picChg>
      </pc:sldChg>
      <pc:sldChg chg="addSp delSp modSp add mod modAnim">
        <pc:chgData name="Rachel Ann Lillywhite" userId="b0fe8be1-696a-4457-8be9-cc32cc53ebc9" providerId="ADAL" clId="{1BDD9141-86EC-40B8-98AB-DDB0DFFCCC77}" dt="2021-10-20T10:50:53.582" v="12671" actId="1076"/>
        <pc:sldMkLst>
          <pc:docMk/>
          <pc:sldMk cId="2343934788" sldId="547"/>
        </pc:sldMkLst>
        <pc:spChg chg="del">
          <ac:chgData name="Rachel Ann Lillywhite" userId="b0fe8be1-696a-4457-8be9-cc32cc53ebc9" providerId="ADAL" clId="{1BDD9141-86EC-40B8-98AB-DDB0DFFCCC77}" dt="2021-10-20T10:49:30.084" v="12663" actId="478"/>
          <ac:spMkLst>
            <pc:docMk/>
            <pc:sldMk cId="2343934788" sldId="547"/>
            <ac:spMk id="9" creationId="{2ACD10D5-B358-410B-B962-5BC23379C9FC}"/>
          </ac:spMkLst>
        </pc:spChg>
        <pc:spChg chg="mod">
          <ac:chgData name="Rachel Ann Lillywhite" userId="b0fe8be1-696a-4457-8be9-cc32cc53ebc9" providerId="ADAL" clId="{1BDD9141-86EC-40B8-98AB-DDB0DFFCCC77}" dt="2021-10-20T10:50:50.296" v="12670"/>
          <ac:spMkLst>
            <pc:docMk/>
            <pc:sldMk cId="2343934788" sldId="547"/>
            <ac:spMk id="11" creationId="{03E09C0D-1418-4ED9-8B17-748BA4802D16}"/>
          </ac:spMkLst>
        </pc:spChg>
        <pc:spChg chg="mod">
          <ac:chgData name="Rachel Ann Lillywhite" userId="b0fe8be1-696a-4457-8be9-cc32cc53ebc9" providerId="ADAL" clId="{1BDD9141-86EC-40B8-98AB-DDB0DFFCCC77}" dt="2021-10-20T10:50:50.296" v="12670"/>
          <ac:spMkLst>
            <pc:docMk/>
            <pc:sldMk cId="2343934788" sldId="547"/>
            <ac:spMk id="12" creationId="{325B62C0-4A16-4DBE-A20E-12FFCFAD9262}"/>
          </ac:spMkLst>
        </pc:spChg>
        <pc:spChg chg="del">
          <ac:chgData name="Rachel Ann Lillywhite" userId="b0fe8be1-696a-4457-8be9-cc32cc53ebc9" providerId="ADAL" clId="{1BDD9141-86EC-40B8-98AB-DDB0DFFCCC77}" dt="2021-10-20T10:49:31.255" v="12664" actId="478"/>
          <ac:spMkLst>
            <pc:docMk/>
            <pc:sldMk cId="2343934788" sldId="547"/>
            <ac:spMk id="15" creationId="{CB12B5D9-0D89-4749-8586-B15CA31182B2}"/>
          </ac:spMkLst>
        </pc:spChg>
        <pc:grpChg chg="add mod">
          <ac:chgData name="Rachel Ann Lillywhite" userId="b0fe8be1-696a-4457-8be9-cc32cc53ebc9" providerId="ADAL" clId="{1BDD9141-86EC-40B8-98AB-DDB0DFFCCC77}" dt="2021-10-20T10:50:53.582" v="12671" actId="1076"/>
          <ac:grpSpMkLst>
            <pc:docMk/>
            <pc:sldMk cId="2343934788" sldId="547"/>
            <ac:grpSpMk id="8" creationId="{FE2590D8-6A6E-486B-BAE0-1AED7F9195C6}"/>
          </ac:grpSpMkLst>
        </pc:grpChg>
        <pc:picChg chg="add mod">
          <ac:chgData name="Rachel Ann Lillywhite" userId="b0fe8be1-696a-4457-8be9-cc32cc53ebc9" providerId="ADAL" clId="{1BDD9141-86EC-40B8-98AB-DDB0DFFCCC77}" dt="2021-10-20T10:49:53.656" v="12668" actId="1076"/>
          <ac:picMkLst>
            <pc:docMk/>
            <pc:sldMk cId="2343934788" sldId="547"/>
            <ac:picMk id="2" creationId="{6ED4B4E2-2636-46BA-A171-1D16D4DAD25C}"/>
          </ac:picMkLst>
        </pc:picChg>
        <pc:picChg chg="del">
          <ac:chgData name="Rachel Ann Lillywhite" userId="b0fe8be1-696a-4457-8be9-cc32cc53ebc9" providerId="ADAL" clId="{1BDD9141-86EC-40B8-98AB-DDB0DFFCCC77}" dt="2021-10-20T10:49:20.808" v="12660" actId="478"/>
          <ac:picMkLst>
            <pc:docMk/>
            <pc:sldMk cId="2343934788" sldId="547"/>
            <ac:picMk id="3" creationId="{C2FC7382-E7EA-497E-8372-857B9725CD6B}"/>
          </ac:picMkLst>
        </pc:picChg>
        <pc:picChg chg="del">
          <ac:chgData name="Rachel Ann Lillywhite" userId="b0fe8be1-696a-4457-8be9-cc32cc53ebc9" providerId="ADAL" clId="{1BDD9141-86EC-40B8-98AB-DDB0DFFCCC77}" dt="2021-10-20T10:49:24.825" v="12662" actId="478"/>
          <ac:picMkLst>
            <pc:docMk/>
            <pc:sldMk cId="2343934788" sldId="547"/>
            <ac:picMk id="7" creationId="{06A8AAAE-8618-449B-912E-C53427A42876}"/>
          </ac:picMkLst>
        </pc:picChg>
        <pc:picChg chg="del">
          <ac:chgData name="Rachel Ann Lillywhite" userId="b0fe8be1-696a-4457-8be9-cc32cc53ebc9" providerId="ADAL" clId="{1BDD9141-86EC-40B8-98AB-DDB0DFFCCC77}" dt="2021-10-20T10:49:22.883" v="12661" actId="478"/>
          <ac:picMkLst>
            <pc:docMk/>
            <pc:sldMk cId="2343934788" sldId="547"/>
            <ac:picMk id="10" creationId="{7FC55C67-A2B3-4E78-AF8D-ACC0C685E4B8}"/>
          </ac:picMkLst>
        </pc:picChg>
      </pc:sldChg>
      <pc:sldChg chg="add del">
        <pc:chgData name="Rachel Ann Lillywhite" userId="b0fe8be1-696a-4457-8be9-cc32cc53ebc9" providerId="ADAL" clId="{1BDD9141-86EC-40B8-98AB-DDB0DFFCCC77}" dt="2021-10-20T11:26:37.409" v="13407" actId="47"/>
        <pc:sldMkLst>
          <pc:docMk/>
          <pc:sldMk cId="1626886010" sldId="548"/>
        </pc:sldMkLst>
      </pc:sldChg>
      <pc:sldChg chg="addSp delSp modSp add mod">
        <pc:chgData name="Rachel Ann Lillywhite" userId="b0fe8be1-696a-4457-8be9-cc32cc53ebc9" providerId="ADAL" clId="{1BDD9141-86EC-40B8-98AB-DDB0DFFCCC77}" dt="2021-10-27T10:57:06.218" v="15619" actId="20577"/>
        <pc:sldMkLst>
          <pc:docMk/>
          <pc:sldMk cId="4247234853" sldId="548"/>
        </pc:sldMkLst>
        <pc:spChg chg="mod">
          <ac:chgData name="Rachel Ann Lillywhite" userId="b0fe8be1-696a-4457-8be9-cc32cc53ebc9" providerId="ADAL" clId="{1BDD9141-86EC-40B8-98AB-DDB0DFFCCC77}" dt="2021-10-27T10:42:48.916" v="15442" actId="1076"/>
          <ac:spMkLst>
            <pc:docMk/>
            <pc:sldMk cId="4247234853" sldId="548"/>
            <ac:spMk id="7" creationId="{1652A6DE-4AE9-493A-B2F9-2EF97CD791E2}"/>
          </ac:spMkLst>
        </pc:spChg>
        <pc:spChg chg="mod">
          <ac:chgData name="Rachel Ann Lillywhite" userId="b0fe8be1-696a-4457-8be9-cc32cc53ebc9" providerId="ADAL" clId="{1BDD9141-86EC-40B8-98AB-DDB0DFFCCC77}" dt="2021-10-27T10:53:05.549" v="15565" actId="1037"/>
          <ac:spMkLst>
            <pc:docMk/>
            <pc:sldMk cId="4247234853" sldId="548"/>
            <ac:spMk id="8" creationId="{F6179A64-0787-48DA-88DC-8BB5760C74EB}"/>
          </ac:spMkLst>
        </pc:spChg>
        <pc:spChg chg="del">
          <ac:chgData name="Rachel Ann Lillywhite" userId="b0fe8be1-696a-4457-8be9-cc32cc53ebc9" providerId="ADAL" clId="{1BDD9141-86EC-40B8-98AB-DDB0DFFCCC77}" dt="2021-10-20T11:48:07.624" v="13879" actId="478"/>
          <ac:spMkLst>
            <pc:docMk/>
            <pc:sldMk cId="4247234853" sldId="548"/>
            <ac:spMk id="13" creationId="{C077EC3C-C38E-4802-BDC6-8693A4B5B927}"/>
          </ac:spMkLst>
        </pc:spChg>
        <pc:spChg chg="del">
          <ac:chgData name="Rachel Ann Lillywhite" userId="b0fe8be1-696a-4457-8be9-cc32cc53ebc9" providerId="ADAL" clId="{1BDD9141-86EC-40B8-98AB-DDB0DFFCCC77}" dt="2021-10-20T11:48:01.409" v="13878" actId="478"/>
          <ac:spMkLst>
            <pc:docMk/>
            <pc:sldMk cId="4247234853" sldId="548"/>
            <ac:spMk id="16" creationId="{A920C91C-647C-478A-9F64-4A2ADB5D54E8}"/>
          </ac:spMkLst>
        </pc:spChg>
        <pc:spChg chg="del">
          <ac:chgData name="Rachel Ann Lillywhite" userId="b0fe8be1-696a-4457-8be9-cc32cc53ebc9" providerId="ADAL" clId="{1BDD9141-86EC-40B8-98AB-DDB0DFFCCC77}" dt="2021-10-20T11:48:10.813" v="13880" actId="478"/>
          <ac:spMkLst>
            <pc:docMk/>
            <pc:sldMk cId="4247234853" sldId="548"/>
            <ac:spMk id="21" creationId="{0530D7CC-692E-4371-8B09-46F5D856D02C}"/>
          </ac:spMkLst>
        </pc:spChg>
        <pc:spChg chg="mod">
          <ac:chgData name="Rachel Ann Lillywhite" userId="b0fe8be1-696a-4457-8be9-cc32cc53ebc9" providerId="ADAL" clId="{1BDD9141-86EC-40B8-98AB-DDB0DFFCCC77}" dt="2021-10-20T11:49:15.487" v="13901" actId="1076"/>
          <ac:spMkLst>
            <pc:docMk/>
            <pc:sldMk cId="4247234853" sldId="548"/>
            <ac:spMk id="25" creationId="{8EFF8D1A-9B98-4167-9F7C-410D62B9E418}"/>
          </ac:spMkLst>
        </pc:spChg>
        <pc:spChg chg="add mod">
          <ac:chgData name="Rachel Ann Lillywhite" userId="b0fe8be1-696a-4457-8be9-cc32cc53ebc9" providerId="ADAL" clId="{1BDD9141-86EC-40B8-98AB-DDB0DFFCCC77}" dt="2021-10-20T11:48:34.191" v="13883" actId="1076"/>
          <ac:spMkLst>
            <pc:docMk/>
            <pc:sldMk cId="4247234853" sldId="548"/>
            <ac:spMk id="28" creationId="{D9686F18-4C1E-416C-80B6-7CB6B1C5D57C}"/>
          </ac:spMkLst>
        </pc:spChg>
        <pc:spChg chg="add mod">
          <ac:chgData name="Rachel Ann Lillywhite" userId="b0fe8be1-696a-4457-8be9-cc32cc53ebc9" providerId="ADAL" clId="{1BDD9141-86EC-40B8-98AB-DDB0DFFCCC77}" dt="2021-10-21T13:38:22.386" v="14887" actId="20577"/>
          <ac:spMkLst>
            <pc:docMk/>
            <pc:sldMk cId="4247234853" sldId="548"/>
            <ac:spMk id="29" creationId="{0D14CEED-C378-4238-8F69-66B6E9E01A0C}"/>
          </ac:spMkLst>
        </pc:spChg>
        <pc:spChg chg="add mod">
          <ac:chgData name="Rachel Ann Lillywhite" userId="b0fe8be1-696a-4457-8be9-cc32cc53ebc9" providerId="ADAL" clId="{1BDD9141-86EC-40B8-98AB-DDB0DFFCCC77}" dt="2021-10-21T13:38:25.278" v="14888" actId="20577"/>
          <ac:spMkLst>
            <pc:docMk/>
            <pc:sldMk cId="4247234853" sldId="548"/>
            <ac:spMk id="30" creationId="{C39668A3-A7FE-4A46-8893-CFF31020C235}"/>
          </ac:spMkLst>
        </pc:spChg>
        <pc:spChg chg="add mod">
          <ac:chgData name="Rachel Ann Lillywhite" userId="b0fe8be1-696a-4457-8be9-cc32cc53ebc9" providerId="ADAL" clId="{1BDD9141-86EC-40B8-98AB-DDB0DFFCCC77}" dt="2021-10-27T10:57:06.218" v="15619" actId="20577"/>
          <ac:spMkLst>
            <pc:docMk/>
            <pc:sldMk cId="4247234853" sldId="548"/>
            <ac:spMk id="31" creationId="{5BD336B8-5076-4253-B494-220AB3886A36}"/>
          </ac:spMkLst>
        </pc:spChg>
        <pc:spChg chg="add mod">
          <ac:chgData name="Rachel Ann Lillywhite" userId="b0fe8be1-696a-4457-8be9-cc32cc53ebc9" providerId="ADAL" clId="{1BDD9141-86EC-40B8-98AB-DDB0DFFCCC77}" dt="2021-10-27T10:53:05.549" v="15565" actId="1037"/>
          <ac:spMkLst>
            <pc:docMk/>
            <pc:sldMk cId="4247234853" sldId="548"/>
            <ac:spMk id="32" creationId="{C371834B-9BD9-431C-A7F4-DF6F90B10CA2}"/>
          </ac:spMkLst>
        </pc:spChg>
        <pc:spChg chg="add mod">
          <ac:chgData name="Rachel Ann Lillywhite" userId="b0fe8be1-696a-4457-8be9-cc32cc53ebc9" providerId="ADAL" clId="{1BDD9141-86EC-40B8-98AB-DDB0DFFCCC77}" dt="2021-10-27T10:43:17.338" v="15452" actId="1037"/>
          <ac:spMkLst>
            <pc:docMk/>
            <pc:sldMk cId="4247234853" sldId="548"/>
            <ac:spMk id="33" creationId="{3F74F463-D708-4FE0-A2B3-E405D8DF786C}"/>
          </ac:spMkLst>
        </pc:spChg>
        <pc:spChg chg="add del mod">
          <ac:chgData name="Rachel Ann Lillywhite" userId="b0fe8be1-696a-4457-8be9-cc32cc53ebc9" providerId="ADAL" clId="{1BDD9141-86EC-40B8-98AB-DDB0DFFCCC77}" dt="2021-10-27T10:41:54.397" v="15418"/>
          <ac:spMkLst>
            <pc:docMk/>
            <pc:sldMk cId="4247234853" sldId="548"/>
            <ac:spMk id="34" creationId="{7990AF2C-7069-4C65-852C-F12F8A107FB0}"/>
          </ac:spMkLst>
        </pc:spChg>
        <pc:spChg chg="add mod">
          <ac:chgData name="Rachel Ann Lillywhite" userId="b0fe8be1-696a-4457-8be9-cc32cc53ebc9" providerId="ADAL" clId="{1BDD9141-86EC-40B8-98AB-DDB0DFFCCC77}" dt="2021-10-27T10:43:17.338" v="15452" actId="1037"/>
          <ac:spMkLst>
            <pc:docMk/>
            <pc:sldMk cId="4247234853" sldId="548"/>
            <ac:spMk id="35" creationId="{620F65A9-6AA2-406A-8C88-0265C81F3FAA}"/>
          </ac:spMkLst>
        </pc:spChg>
        <pc:grpChg chg="mod">
          <ac:chgData name="Rachel Ann Lillywhite" userId="b0fe8be1-696a-4457-8be9-cc32cc53ebc9" providerId="ADAL" clId="{1BDD9141-86EC-40B8-98AB-DDB0DFFCCC77}" dt="2021-10-20T11:49:00.079" v="13898" actId="1076"/>
          <ac:grpSpMkLst>
            <pc:docMk/>
            <pc:sldMk cId="4247234853" sldId="548"/>
            <ac:grpSpMk id="3" creationId="{B03941FA-39F6-4EC7-81A3-76908C00767E}"/>
          </ac:grpSpMkLst>
        </pc:grpChg>
        <pc:picChg chg="add del mod">
          <ac:chgData name="Rachel Ann Lillywhite" userId="b0fe8be1-696a-4457-8be9-cc32cc53ebc9" providerId="ADAL" clId="{1BDD9141-86EC-40B8-98AB-DDB0DFFCCC77}" dt="2021-10-20T11:47:49.029" v="13877" actId="478"/>
          <ac:picMkLst>
            <pc:docMk/>
            <pc:sldMk cId="4247234853" sldId="548"/>
            <ac:picMk id="6" creationId="{B4283D10-1450-4415-9F62-A16956C80028}"/>
          </ac:picMkLst>
        </pc:picChg>
        <pc:picChg chg="add del mod">
          <ac:chgData name="Rachel Ann Lillywhite" userId="b0fe8be1-696a-4457-8be9-cc32cc53ebc9" providerId="ADAL" clId="{1BDD9141-86EC-40B8-98AB-DDB0DFFCCC77}" dt="2021-10-27T10:56:33.049" v="15616" actId="478"/>
          <ac:picMkLst>
            <pc:docMk/>
            <pc:sldMk cId="4247234853" sldId="548"/>
            <ac:picMk id="36" creationId="{98B2CE84-560D-4630-B5D4-9608E5EB298C}"/>
          </ac:picMkLst>
        </pc:picChg>
        <pc:picChg chg="add del mod">
          <ac:chgData name="Rachel Ann Lillywhite" userId="b0fe8be1-696a-4457-8be9-cc32cc53ebc9" providerId="ADAL" clId="{1BDD9141-86EC-40B8-98AB-DDB0DFFCCC77}" dt="2021-10-27T10:52:29.581" v="15551"/>
          <ac:picMkLst>
            <pc:docMk/>
            <pc:sldMk cId="4247234853" sldId="548"/>
            <ac:picMk id="37" creationId="{5299AB13-343A-445E-B91B-6054C1B5BC24}"/>
          </ac:picMkLst>
        </pc:picChg>
        <pc:picChg chg="add del mod">
          <ac:chgData name="Rachel Ann Lillywhite" userId="b0fe8be1-696a-4457-8be9-cc32cc53ebc9" providerId="ADAL" clId="{1BDD9141-86EC-40B8-98AB-DDB0DFFCCC77}" dt="2021-10-27T10:52:46.874" v="15557" actId="478"/>
          <ac:picMkLst>
            <pc:docMk/>
            <pc:sldMk cId="4247234853" sldId="548"/>
            <ac:picMk id="38" creationId="{4BA5C275-EC58-4084-A8BB-317F93FD8917}"/>
          </ac:picMkLst>
        </pc:picChg>
        <pc:picChg chg="add del mod">
          <ac:chgData name="Rachel Ann Lillywhite" userId="b0fe8be1-696a-4457-8be9-cc32cc53ebc9" providerId="ADAL" clId="{1BDD9141-86EC-40B8-98AB-DDB0DFFCCC77}" dt="2021-10-27T10:56:35.623" v="15617" actId="478"/>
          <ac:picMkLst>
            <pc:docMk/>
            <pc:sldMk cId="4247234853" sldId="548"/>
            <ac:picMk id="39" creationId="{392F6DF0-A73A-4F7E-ABA1-831758236D46}"/>
          </ac:picMkLst>
        </pc:picChg>
        <pc:picChg chg="add mod">
          <ac:chgData name="Rachel Ann Lillywhite" userId="b0fe8be1-696a-4457-8be9-cc32cc53ebc9" providerId="ADAL" clId="{1BDD9141-86EC-40B8-98AB-DDB0DFFCCC77}" dt="2021-10-27T10:56:36.371" v="15618"/>
          <ac:picMkLst>
            <pc:docMk/>
            <pc:sldMk cId="4247234853" sldId="548"/>
            <ac:picMk id="40" creationId="{50DCC892-7A33-4ABD-9E5E-B354A935EED7}"/>
          </ac:picMkLst>
        </pc:picChg>
      </pc:sldChg>
      <pc:sldChg chg="add del">
        <pc:chgData name="Rachel Ann Lillywhite" userId="b0fe8be1-696a-4457-8be9-cc32cc53ebc9" providerId="ADAL" clId="{1BDD9141-86EC-40B8-98AB-DDB0DFFCCC77}" dt="2021-10-20T11:51:12.273" v="14017" actId="2696"/>
        <pc:sldMkLst>
          <pc:docMk/>
          <pc:sldMk cId="1815534055" sldId="549"/>
        </pc:sldMkLst>
      </pc:sldChg>
      <pc:sldChg chg="addSp modSp add del mod setBg">
        <pc:chgData name="Rachel Ann Lillywhite" userId="b0fe8be1-696a-4457-8be9-cc32cc53ebc9" providerId="ADAL" clId="{1BDD9141-86EC-40B8-98AB-DDB0DFFCCC77}" dt="2021-10-20T14:13:17.192" v="14551" actId="47"/>
        <pc:sldMkLst>
          <pc:docMk/>
          <pc:sldMk cId="2659974231" sldId="549"/>
        </pc:sldMkLst>
        <pc:spChg chg="mod">
          <ac:chgData name="Rachel Ann Lillywhite" userId="b0fe8be1-696a-4457-8be9-cc32cc53ebc9" providerId="ADAL" clId="{1BDD9141-86EC-40B8-98AB-DDB0DFFCCC77}" dt="2021-10-20T12:16:11.951" v="14463" actId="1076"/>
          <ac:spMkLst>
            <pc:docMk/>
            <pc:sldMk cId="2659974231" sldId="549"/>
            <ac:spMk id="31" creationId="{5BD336B8-5076-4253-B494-220AB3886A36}"/>
          </ac:spMkLst>
        </pc:spChg>
        <pc:spChg chg="add mod">
          <ac:chgData name="Rachel Ann Lillywhite" userId="b0fe8be1-696a-4457-8be9-cc32cc53ebc9" providerId="ADAL" clId="{1BDD9141-86EC-40B8-98AB-DDB0DFFCCC77}" dt="2021-10-20T12:15:47.922" v="14427" actId="20577"/>
          <ac:spMkLst>
            <pc:docMk/>
            <pc:sldMk cId="2659974231" sldId="549"/>
            <ac:spMk id="32" creationId="{2D3746DA-D8EB-4946-953F-16A13A81EB79}"/>
          </ac:spMkLst>
        </pc:spChg>
      </pc:sldChg>
      <pc:sldChg chg="addSp delSp modSp add mod ord">
        <pc:chgData name="Rachel Ann Lillywhite" userId="b0fe8be1-696a-4457-8be9-cc32cc53ebc9" providerId="ADAL" clId="{1BDD9141-86EC-40B8-98AB-DDB0DFFCCC77}" dt="2021-10-27T10:57:50.212" v="15632" actId="1035"/>
        <pc:sldMkLst>
          <pc:docMk/>
          <pc:sldMk cId="161739632" sldId="550"/>
        </pc:sldMkLst>
        <pc:spChg chg="del mod">
          <ac:chgData name="Rachel Ann Lillywhite" userId="b0fe8be1-696a-4457-8be9-cc32cc53ebc9" providerId="ADAL" clId="{1BDD9141-86EC-40B8-98AB-DDB0DFFCCC77}" dt="2021-10-27T10:15:58.425" v="15331" actId="478"/>
          <ac:spMkLst>
            <pc:docMk/>
            <pc:sldMk cId="161739632" sldId="550"/>
            <ac:spMk id="8" creationId="{F6179A64-0787-48DA-88DC-8BB5760C74EB}"/>
          </ac:spMkLst>
        </pc:spChg>
        <pc:spChg chg="mod">
          <ac:chgData name="Rachel Ann Lillywhite" userId="b0fe8be1-696a-4457-8be9-cc32cc53ebc9" providerId="ADAL" clId="{1BDD9141-86EC-40B8-98AB-DDB0DFFCCC77}" dt="2021-10-21T14:55:32.742" v="15013" actId="20577"/>
          <ac:spMkLst>
            <pc:docMk/>
            <pc:sldMk cId="161739632" sldId="550"/>
            <ac:spMk id="29" creationId="{0D14CEED-C378-4238-8F69-66B6E9E01A0C}"/>
          </ac:spMkLst>
        </pc:spChg>
        <pc:spChg chg="mod">
          <ac:chgData name="Rachel Ann Lillywhite" userId="b0fe8be1-696a-4457-8be9-cc32cc53ebc9" providerId="ADAL" clId="{1BDD9141-86EC-40B8-98AB-DDB0DFFCCC77}" dt="2021-10-21T14:55:35.689" v="15015" actId="20577"/>
          <ac:spMkLst>
            <pc:docMk/>
            <pc:sldMk cId="161739632" sldId="550"/>
            <ac:spMk id="30" creationId="{C39668A3-A7FE-4A46-8893-CFF31020C235}"/>
          </ac:spMkLst>
        </pc:spChg>
        <pc:spChg chg="del mod">
          <ac:chgData name="Rachel Ann Lillywhite" userId="b0fe8be1-696a-4457-8be9-cc32cc53ebc9" providerId="ADAL" clId="{1BDD9141-86EC-40B8-98AB-DDB0DFFCCC77}" dt="2021-10-27T10:45:14.990" v="15490" actId="478"/>
          <ac:spMkLst>
            <pc:docMk/>
            <pc:sldMk cId="161739632" sldId="550"/>
            <ac:spMk id="31" creationId="{5BD336B8-5076-4253-B494-220AB3886A36}"/>
          </ac:spMkLst>
        </pc:spChg>
        <pc:spChg chg="del mod">
          <ac:chgData name="Rachel Ann Lillywhite" userId="b0fe8be1-696a-4457-8be9-cc32cc53ebc9" providerId="ADAL" clId="{1BDD9141-86EC-40B8-98AB-DDB0DFFCCC77}" dt="2021-10-27T10:15:58.425" v="15331" actId="478"/>
          <ac:spMkLst>
            <pc:docMk/>
            <pc:sldMk cId="161739632" sldId="550"/>
            <ac:spMk id="32" creationId="{C371834B-9BD9-431C-A7F4-DF6F90B10CA2}"/>
          </ac:spMkLst>
        </pc:spChg>
        <pc:spChg chg="add del mod">
          <ac:chgData name="Rachel Ann Lillywhite" userId="b0fe8be1-696a-4457-8be9-cc32cc53ebc9" providerId="ADAL" clId="{1BDD9141-86EC-40B8-98AB-DDB0DFFCCC77}" dt="2021-10-27T10:53:49.104" v="15577" actId="478"/>
          <ac:spMkLst>
            <pc:docMk/>
            <pc:sldMk cId="161739632" sldId="550"/>
            <ac:spMk id="33" creationId="{C1409146-E55C-416E-9635-A2D2595FF15E}"/>
          </ac:spMkLst>
        </pc:spChg>
        <pc:spChg chg="add mod">
          <ac:chgData name="Rachel Ann Lillywhite" userId="b0fe8be1-696a-4457-8be9-cc32cc53ebc9" providerId="ADAL" clId="{1BDD9141-86EC-40B8-98AB-DDB0DFFCCC77}" dt="2021-10-27T10:54:50.986" v="15604" actId="1038"/>
          <ac:spMkLst>
            <pc:docMk/>
            <pc:sldMk cId="161739632" sldId="550"/>
            <ac:spMk id="34" creationId="{BAC54D14-3EED-41EF-9B27-2D7FDD66B7FF}"/>
          </ac:spMkLst>
        </pc:spChg>
        <pc:spChg chg="add del mod">
          <ac:chgData name="Rachel Ann Lillywhite" userId="b0fe8be1-696a-4457-8be9-cc32cc53ebc9" providerId="ADAL" clId="{1BDD9141-86EC-40B8-98AB-DDB0DFFCCC77}" dt="2021-10-27T10:54:50.986" v="15604" actId="1038"/>
          <ac:spMkLst>
            <pc:docMk/>
            <pc:sldMk cId="161739632" sldId="550"/>
            <ac:spMk id="35" creationId="{71D17761-CFB9-45D1-8583-6635C10DB1C8}"/>
          </ac:spMkLst>
        </pc:spChg>
        <pc:spChg chg="add mod">
          <ac:chgData name="Rachel Ann Lillywhite" userId="b0fe8be1-696a-4457-8be9-cc32cc53ebc9" providerId="ADAL" clId="{1BDD9141-86EC-40B8-98AB-DDB0DFFCCC77}" dt="2021-10-27T10:57:43.565" v="15631" actId="1036"/>
          <ac:spMkLst>
            <pc:docMk/>
            <pc:sldMk cId="161739632" sldId="550"/>
            <ac:spMk id="36" creationId="{EAFB82FB-3A00-4971-8396-37CBBFCEECCD}"/>
          </ac:spMkLst>
        </pc:spChg>
        <pc:spChg chg="add del mod">
          <ac:chgData name="Rachel Ann Lillywhite" userId="b0fe8be1-696a-4457-8be9-cc32cc53ebc9" providerId="ADAL" clId="{1BDD9141-86EC-40B8-98AB-DDB0DFFCCC77}" dt="2021-10-27T10:44:18.771" v="15478" actId="478"/>
          <ac:spMkLst>
            <pc:docMk/>
            <pc:sldMk cId="161739632" sldId="550"/>
            <ac:spMk id="37" creationId="{966464E3-D2B6-4C6C-8BA1-2BB5A264290B}"/>
          </ac:spMkLst>
        </pc:spChg>
        <pc:spChg chg="add mod">
          <ac:chgData name="Rachel Ann Lillywhite" userId="b0fe8be1-696a-4457-8be9-cc32cc53ebc9" providerId="ADAL" clId="{1BDD9141-86EC-40B8-98AB-DDB0DFFCCC77}" dt="2021-10-27T10:57:43.565" v="15631" actId="1036"/>
          <ac:spMkLst>
            <pc:docMk/>
            <pc:sldMk cId="161739632" sldId="550"/>
            <ac:spMk id="38" creationId="{4BDAE3F1-268E-493A-A4CE-A082C3A0C868}"/>
          </ac:spMkLst>
        </pc:spChg>
        <pc:spChg chg="add mod">
          <ac:chgData name="Rachel Ann Lillywhite" userId="b0fe8be1-696a-4457-8be9-cc32cc53ebc9" providerId="ADAL" clId="{1BDD9141-86EC-40B8-98AB-DDB0DFFCCC77}" dt="2021-10-27T10:57:50.212" v="15632" actId="1035"/>
          <ac:spMkLst>
            <pc:docMk/>
            <pc:sldMk cId="161739632" sldId="550"/>
            <ac:spMk id="39" creationId="{C4630C08-F768-42BC-B188-54EACEED6C1A}"/>
          </ac:spMkLst>
        </pc:spChg>
        <pc:picChg chg="add mod">
          <ac:chgData name="Rachel Ann Lillywhite" userId="b0fe8be1-696a-4457-8be9-cc32cc53ebc9" providerId="ADAL" clId="{1BDD9141-86EC-40B8-98AB-DDB0DFFCCC77}" dt="2021-10-27T10:56:22.572" v="15615" actId="14100"/>
          <ac:picMkLst>
            <pc:docMk/>
            <pc:sldMk cId="161739632" sldId="550"/>
            <ac:picMk id="40" creationId="{900B4026-5815-42E6-A60E-4A555D7992E5}"/>
          </ac:picMkLst>
        </pc:picChg>
        <pc:picChg chg="add del mod">
          <ac:chgData name="Rachel Ann Lillywhite" userId="b0fe8be1-696a-4457-8be9-cc32cc53ebc9" providerId="ADAL" clId="{1BDD9141-86EC-40B8-98AB-DDB0DFFCCC77}" dt="2021-10-27T10:55:36.386" v="15613" actId="478"/>
          <ac:picMkLst>
            <pc:docMk/>
            <pc:sldMk cId="161739632" sldId="550"/>
            <ac:picMk id="41" creationId="{3B1255FE-80E8-497F-BF88-9880B1EB98BD}"/>
          </ac:picMkLst>
        </pc:picChg>
        <pc:picChg chg="add del mod">
          <ac:chgData name="Rachel Ann Lillywhite" userId="b0fe8be1-696a-4457-8be9-cc32cc53ebc9" providerId="ADAL" clId="{1BDD9141-86EC-40B8-98AB-DDB0DFFCCC77}" dt="2021-10-27T10:53:26.646" v="15567" actId="478"/>
          <ac:picMkLst>
            <pc:docMk/>
            <pc:sldMk cId="161739632" sldId="550"/>
            <ac:picMk id="3074" creationId="{52982530-0741-49CA-B2EA-665B02240C2F}"/>
          </ac:picMkLst>
        </pc:picChg>
      </pc:sldChg>
      <pc:sldChg chg="addSp delSp modSp add mod">
        <pc:chgData name="Rachel Ann Lillywhite" userId="b0fe8be1-696a-4457-8be9-cc32cc53ebc9" providerId="ADAL" clId="{1BDD9141-86EC-40B8-98AB-DDB0DFFCCC77}" dt="2021-10-27T10:48:52.410" v="15531" actId="1038"/>
        <pc:sldMkLst>
          <pc:docMk/>
          <pc:sldMk cId="1268835418" sldId="551"/>
        </pc:sldMkLst>
        <pc:spChg chg="add del mod">
          <ac:chgData name="Rachel Ann Lillywhite" userId="b0fe8be1-696a-4457-8be9-cc32cc53ebc9" providerId="ADAL" clId="{1BDD9141-86EC-40B8-98AB-DDB0DFFCCC77}" dt="2021-10-20T14:26:00.414" v="14632" actId="478"/>
          <ac:spMkLst>
            <pc:docMk/>
            <pc:sldMk cId="1268835418" sldId="551"/>
            <ac:spMk id="2" creationId="{15621D67-E437-40D2-B1C2-04B39796D123}"/>
          </ac:spMkLst>
        </pc:spChg>
        <pc:spChg chg="del">
          <ac:chgData name="Rachel Ann Lillywhite" userId="b0fe8be1-696a-4457-8be9-cc32cc53ebc9" providerId="ADAL" clId="{1BDD9141-86EC-40B8-98AB-DDB0DFFCCC77}" dt="2021-10-20T14:15:03.844" v="14567" actId="478"/>
          <ac:spMkLst>
            <pc:docMk/>
            <pc:sldMk cId="1268835418" sldId="551"/>
            <ac:spMk id="3" creationId="{FBBA459F-2983-4C34-8656-6AFFE146681B}"/>
          </ac:spMkLst>
        </pc:spChg>
        <pc:spChg chg="add mod">
          <ac:chgData name="Rachel Ann Lillywhite" userId="b0fe8be1-696a-4457-8be9-cc32cc53ebc9" providerId="ADAL" clId="{1BDD9141-86EC-40B8-98AB-DDB0DFFCCC77}" dt="2021-10-27T10:48:52.410" v="15531" actId="1038"/>
          <ac:spMkLst>
            <pc:docMk/>
            <pc:sldMk cId="1268835418" sldId="551"/>
            <ac:spMk id="17" creationId="{73BDBA44-8998-4751-852F-521738EEF861}"/>
          </ac:spMkLst>
        </pc:spChg>
        <pc:spChg chg="add mod">
          <ac:chgData name="Rachel Ann Lillywhite" userId="b0fe8be1-696a-4457-8be9-cc32cc53ebc9" providerId="ADAL" clId="{1BDD9141-86EC-40B8-98AB-DDB0DFFCCC77}" dt="2021-10-27T10:48:52.410" v="15531" actId="1038"/>
          <ac:spMkLst>
            <pc:docMk/>
            <pc:sldMk cId="1268835418" sldId="551"/>
            <ac:spMk id="18" creationId="{3126EB63-ED12-40AB-85D9-665200F166CC}"/>
          </ac:spMkLst>
        </pc:spChg>
        <pc:spChg chg="add mod">
          <ac:chgData name="Rachel Ann Lillywhite" userId="b0fe8be1-696a-4457-8be9-cc32cc53ebc9" providerId="ADAL" clId="{1BDD9141-86EC-40B8-98AB-DDB0DFFCCC77}" dt="2021-10-27T10:48:52.410" v="15531" actId="1038"/>
          <ac:spMkLst>
            <pc:docMk/>
            <pc:sldMk cId="1268835418" sldId="551"/>
            <ac:spMk id="19" creationId="{72948929-5295-400B-A2A6-4E3D9B2AAC81}"/>
          </ac:spMkLst>
        </pc:spChg>
        <pc:grpChg chg="del">
          <ac:chgData name="Rachel Ann Lillywhite" userId="b0fe8be1-696a-4457-8be9-cc32cc53ebc9" providerId="ADAL" clId="{1BDD9141-86EC-40B8-98AB-DDB0DFFCCC77}" dt="2021-10-20T14:15:07.795" v="14568" actId="478"/>
          <ac:grpSpMkLst>
            <pc:docMk/>
            <pc:sldMk cId="1268835418" sldId="551"/>
            <ac:grpSpMk id="4" creationId="{22D5371F-961C-497F-BB76-759EB99F89CC}"/>
          </ac:grpSpMkLst>
        </pc:grpChg>
        <pc:picChg chg="add mod">
          <ac:chgData name="Rachel Ann Lillywhite" userId="b0fe8be1-696a-4457-8be9-cc32cc53ebc9" providerId="ADAL" clId="{1BDD9141-86EC-40B8-98AB-DDB0DFFCCC77}" dt="2021-10-27T10:48:52.410" v="15531" actId="1038"/>
          <ac:picMkLst>
            <pc:docMk/>
            <pc:sldMk cId="1268835418" sldId="551"/>
            <ac:picMk id="3" creationId="{CCCE90B9-BABD-4CDE-8398-68128EF1BE66}"/>
          </ac:picMkLst>
        </pc:picChg>
        <pc:picChg chg="del">
          <ac:chgData name="Rachel Ann Lillywhite" userId="b0fe8be1-696a-4457-8be9-cc32cc53ebc9" providerId="ADAL" clId="{1BDD9141-86EC-40B8-98AB-DDB0DFFCCC77}" dt="2021-10-20T14:15:25.691" v="14570" actId="478"/>
          <ac:picMkLst>
            <pc:docMk/>
            <pc:sldMk cId="1268835418" sldId="551"/>
            <ac:picMk id="6" creationId="{8C47DF46-596A-478E-AE2A-FA33DCB5F76A}"/>
          </ac:picMkLst>
        </pc:picChg>
        <pc:picChg chg="add mod">
          <ac:chgData name="Rachel Ann Lillywhite" userId="b0fe8be1-696a-4457-8be9-cc32cc53ebc9" providerId="ADAL" clId="{1BDD9141-86EC-40B8-98AB-DDB0DFFCCC77}" dt="2021-10-20T14:25:51.625" v="14631" actId="1036"/>
          <ac:picMkLst>
            <pc:docMk/>
            <pc:sldMk cId="1268835418" sldId="551"/>
            <ac:picMk id="7" creationId="{14C3C8EA-3860-4977-A3A7-2CE5B4EC05C3}"/>
          </ac:picMkLst>
        </pc:picChg>
        <pc:picChg chg="add del mod">
          <ac:chgData name="Rachel Ann Lillywhite" userId="b0fe8be1-696a-4457-8be9-cc32cc53ebc9" providerId="ADAL" clId="{1BDD9141-86EC-40B8-98AB-DDB0DFFCCC77}" dt="2021-10-27T10:47:31.045" v="15513" actId="478"/>
          <ac:picMkLst>
            <pc:docMk/>
            <pc:sldMk cId="1268835418" sldId="551"/>
            <ac:picMk id="12" creationId="{A3F76803-0845-4656-8446-4AB9E77E8244}"/>
          </ac:picMkLst>
        </pc:picChg>
        <pc:picChg chg="add mod">
          <ac:chgData name="Rachel Ann Lillywhite" userId="b0fe8be1-696a-4457-8be9-cc32cc53ebc9" providerId="ADAL" clId="{1BDD9141-86EC-40B8-98AB-DDB0DFFCCC77}" dt="2021-10-27T10:48:52.410" v="15531" actId="1038"/>
          <ac:picMkLst>
            <pc:docMk/>
            <pc:sldMk cId="1268835418" sldId="551"/>
            <ac:picMk id="14" creationId="{94A250FF-7426-4F50-A66B-4BEA4B74AB26}"/>
          </ac:picMkLst>
        </pc:picChg>
        <pc:picChg chg="add mod ord">
          <ac:chgData name="Rachel Ann Lillywhite" userId="b0fe8be1-696a-4457-8be9-cc32cc53ebc9" providerId="ADAL" clId="{1BDD9141-86EC-40B8-98AB-DDB0DFFCCC77}" dt="2021-10-27T10:48:52.410" v="15531" actId="1038"/>
          <ac:picMkLst>
            <pc:docMk/>
            <pc:sldMk cId="1268835418" sldId="551"/>
            <ac:picMk id="16" creationId="{91C56F7A-7F5A-4300-A263-9A9922A7A5C8}"/>
          </ac:picMkLst>
        </pc:picChg>
      </pc:sldChg>
      <pc:sldChg chg="addSp delSp modSp new mod ord modAnim">
        <pc:chgData name="Rachel Ann Lillywhite" userId="b0fe8be1-696a-4457-8be9-cc32cc53ebc9" providerId="ADAL" clId="{1BDD9141-86EC-40B8-98AB-DDB0DFFCCC77}" dt="2021-10-27T11:01:39.418" v="15646" actId="1076"/>
        <pc:sldMkLst>
          <pc:docMk/>
          <pc:sldMk cId="3649690299" sldId="552"/>
        </pc:sldMkLst>
        <pc:spChg chg="add mod">
          <ac:chgData name="Rachel Ann Lillywhite" userId="b0fe8be1-696a-4457-8be9-cc32cc53ebc9" providerId="ADAL" clId="{1BDD9141-86EC-40B8-98AB-DDB0DFFCCC77}" dt="2021-10-27T11:01:39.418" v="15646" actId="1076"/>
          <ac:spMkLst>
            <pc:docMk/>
            <pc:sldMk cId="3649690299" sldId="552"/>
            <ac:spMk id="8" creationId="{77C13EBB-66F1-4868-86FC-FD3061987923}"/>
          </ac:spMkLst>
        </pc:spChg>
        <pc:picChg chg="add del mod">
          <ac:chgData name="Rachel Ann Lillywhite" userId="b0fe8be1-696a-4457-8be9-cc32cc53ebc9" providerId="ADAL" clId="{1BDD9141-86EC-40B8-98AB-DDB0DFFCCC77}" dt="2021-10-27T10:38:17.694" v="15369" actId="478"/>
          <ac:picMkLst>
            <pc:docMk/>
            <pc:sldMk cId="3649690299" sldId="552"/>
            <ac:picMk id="5" creationId="{15E32F4C-33E1-4C5E-9DC6-4749951E1494}"/>
          </ac:picMkLst>
        </pc:picChg>
        <pc:picChg chg="add del mod">
          <ac:chgData name="Rachel Ann Lillywhite" userId="b0fe8be1-696a-4457-8be9-cc32cc53ebc9" providerId="ADAL" clId="{1BDD9141-86EC-40B8-98AB-DDB0DFFCCC77}" dt="2021-10-21T14:59:18.412" v="15029" actId="21"/>
          <ac:picMkLst>
            <pc:docMk/>
            <pc:sldMk cId="3649690299" sldId="552"/>
            <ac:picMk id="7" creationId="{569EB9F1-4146-4CC6-AAFA-A4B42598EB29}"/>
          </ac:picMkLst>
        </pc:picChg>
        <pc:picChg chg="add mod">
          <ac:chgData name="Rachel Ann Lillywhite" userId="b0fe8be1-696a-4457-8be9-cc32cc53ebc9" providerId="ADAL" clId="{1BDD9141-86EC-40B8-98AB-DDB0DFFCCC77}" dt="2021-10-27T11:01:28.264" v="15644" actId="14100"/>
          <ac:picMkLst>
            <pc:docMk/>
            <pc:sldMk cId="3649690299" sldId="552"/>
            <ac:picMk id="2050" creationId="{4E7E16CE-C765-4FDA-B921-6E4D548D3197}"/>
          </ac:picMkLst>
        </pc:picChg>
      </pc:sldChg>
      <pc:sldChg chg="addSp delSp modSp new mod modAnim">
        <pc:chgData name="Rachel Ann Lillywhite" userId="b0fe8be1-696a-4457-8be9-cc32cc53ebc9" providerId="ADAL" clId="{1BDD9141-86EC-40B8-98AB-DDB0DFFCCC77}" dt="2021-10-27T11:00:39.256" v="15643" actId="1076"/>
        <pc:sldMkLst>
          <pc:docMk/>
          <pc:sldMk cId="1314674085" sldId="553"/>
        </pc:sldMkLst>
        <pc:spChg chg="mod">
          <ac:chgData name="Rachel Ann Lillywhite" userId="b0fe8be1-696a-4457-8be9-cc32cc53ebc9" providerId="ADAL" clId="{1BDD9141-86EC-40B8-98AB-DDB0DFFCCC77}" dt="2021-10-21T15:14:35" v="15231" actId="1037"/>
          <ac:spMkLst>
            <pc:docMk/>
            <pc:sldMk cId="1314674085" sldId="553"/>
            <ac:spMk id="2" creationId="{32BFD04D-1127-4509-93A6-F28581301824}"/>
          </ac:spMkLst>
        </pc:spChg>
        <pc:spChg chg="mod">
          <ac:chgData name="Rachel Ann Lillywhite" userId="b0fe8be1-696a-4457-8be9-cc32cc53ebc9" providerId="ADAL" clId="{1BDD9141-86EC-40B8-98AB-DDB0DFFCCC77}" dt="2021-10-21T15:14:35" v="15231" actId="1037"/>
          <ac:spMkLst>
            <pc:docMk/>
            <pc:sldMk cId="1314674085" sldId="553"/>
            <ac:spMk id="3" creationId="{CE118F3A-CA9C-4BF3-AB1F-FB61F0B960B2}"/>
          </ac:spMkLst>
        </pc:spChg>
        <pc:spChg chg="add mod">
          <ac:chgData name="Rachel Ann Lillywhite" userId="b0fe8be1-696a-4457-8be9-cc32cc53ebc9" providerId="ADAL" clId="{1BDD9141-86EC-40B8-98AB-DDB0DFFCCC77}" dt="2021-10-27T11:00:39.256" v="15643" actId="1076"/>
          <ac:spMkLst>
            <pc:docMk/>
            <pc:sldMk cId="1314674085" sldId="553"/>
            <ac:spMk id="15" creationId="{F2744030-90D4-4AE7-9438-5108455B8E6E}"/>
          </ac:spMkLst>
        </pc:spChg>
        <pc:picChg chg="add mod ord">
          <ac:chgData name="Rachel Ann Lillywhite" userId="b0fe8be1-696a-4457-8be9-cc32cc53ebc9" providerId="ADAL" clId="{1BDD9141-86EC-40B8-98AB-DDB0DFFCCC77}" dt="2021-10-21T15:15:33.104" v="15232" actId="14100"/>
          <ac:picMkLst>
            <pc:docMk/>
            <pc:sldMk cId="1314674085" sldId="553"/>
            <ac:picMk id="5" creationId="{B2E55582-0081-4A83-8519-AB464614D5EA}"/>
          </ac:picMkLst>
        </pc:picChg>
        <pc:picChg chg="add mod ord">
          <ac:chgData name="Rachel Ann Lillywhite" userId="b0fe8be1-696a-4457-8be9-cc32cc53ebc9" providerId="ADAL" clId="{1BDD9141-86EC-40B8-98AB-DDB0DFFCCC77}" dt="2021-10-21T15:14:35" v="15231" actId="1037"/>
          <ac:picMkLst>
            <pc:docMk/>
            <pc:sldMk cId="1314674085" sldId="553"/>
            <ac:picMk id="7" creationId="{F3DC6057-452F-4D04-AE9B-8D64F6D0FF02}"/>
          </ac:picMkLst>
        </pc:picChg>
        <pc:picChg chg="add mod">
          <ac:chgData name="Rachel Ann Lillywhite" userId="b0fe8be1-696a-4457-8be9-cc32cc53ebc9" providerId="ADAL" clId="{1BDD9141-86EC-40B8-98AB-DDB0DFFCCC77}" dt="2021-10-21T15:14:35" v="15231" actId="1037"/>
          <ac:picMkLst>
            <pc:docMk/>
            <pc:sldMk cId="1314674085" sldId="553"/>
            <ac:picMk id="9" creationId="{6638D762-B6E5-4B48-945E-2893592DB5D5}"/>
          </ac:picMkLst>
        </pc:picChg>
        <pc:picChg chg="add del mod">
          <ac:chgData name="Rachel Ann Lillywhite" userId="b0fe8be1-696a-4457-8be9-cc32cc53ebc9" providerId="ADAL" clId="{1BDD9141-86EC-40B8-98AB-DDB0DFFCCC77}" dt="2021-10-21T15:10:48.216" v="15147" actId="478"/>
          <ac:picMkLst>
            <pc:docMk/>
            <pc:sldMk cId="1314674085" sldId="553"/>
            <ac:picMk id="10" creationId="{A13B135F-D2B5-4FF4-88A9-757CE528FCDF}"/>
          </ac:picMkLst>
        </pc:picChg>
        <pc:picChg chg="add mod">
          <ac:chgData name="Rachel Ann Lillywhite" userId="b0fe8be1-696a-4457-8be9-cc32cc53ebc9" providerId="ADAL" clId="{1BDD9141-86EC-40B8-98AB-DDB0DFFCCC77}" dt="2021-10-21T15:14:35" v="15231" actId="1037"/>
          <ac:picMkLst>
            <pc:docMk/>
            <pc:sldMk cId="1314674085" sldId="553"/>
            <ac:picMk id="12" creationId="{A920D68E-FABE-4FC1-9386-F8DD14E7DECB}"/>
          </ac:picMkLst>
        </pc:picChg>
        <pc:picChg chg="add mod ord">
          <ac:chgData name="Rachel Ann Lillywhite" userId="b0fe8be1-696a-4457-8be9-cc32cc53ebc9" providerId="ADAL" clId="{1BDD9141-86EC-40B8-98AB-DDB0DFFCCC77}" dt="2021-10-21T15:14:35" v="15231" actId="1037"/>
          <ac:picMkLst>
            <pc:docMk/>
            <pc:sldMk cId="1314674085" sldId="553"/>
            <ac:picMk id="14" creationId="{2FF0B9B8-18DD-43E5-A8DE-E91A6E9C2266}"/>
          </ac:picMkLst>
        </pc:picChg>
      </pc:sldChg>
      <pc:sldChg chg="addSp modSp new del mod">
        <pc:chgData name="Rachel Ann Lillywhite" userId="b0fe8be1-696a-4457-8be9-cc32cc53ebc9" providerId="ADAL" clId="{1BDD9141-86EC-40B8-98AB-DDB0DFFCCC77}" dt="2021-10-21T15:03:03.355" v="15034" actId="47"/>
        <pc:sldMkLst>
          <pc:docMk/>
          <pc:sldMk cId="2672767568" sldId="553"/>
        </pc:sldMkLst>
        <pc:picChg chg="add mod">
          <ac:chgData name="Rachel Ann Lillywhite" userId="b0fe8be1-696a-4457-8be9-cc32cc53ebc9" providerId="ADAL" clId="{1BDD9141-86EC-40B8-98AB-DDB0DFFCCC77}" dt="2021-10-21T14:59:37.129" v="15033" actId="14100"/>
          <ac:picMkLst>
            <pc:docMk/>
            <pc:sldMk cId="2672767568" sldId="553"/>
            <ac:picMk id="4" creationId="{7DDD6351-26F2-4DD1-BE9F-0E3082A9D04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54000" y="714375"/>
            <a:ext cx="6350000" cy="35718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524375"/>
            <a:ext cx="5486400" cy="428625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524375"/>
            <a:ext cx="5486400" cy="42862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254000" y="714375"/>
            <a:ext cx="6350000" cy="35718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92420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524375"/>
            <a:ext cx="5486400" cy="42862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254000" y="714375"/>
            <a:ext cx="6350000" cy="35718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0718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524375"/>
            <a:ext cx="5486400" cy="42862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254000" y="714375"/>
            <a:ext cx="6350000" cy="35718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4356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2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2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2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2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2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6" r:id="rId5"/>
    <p:sldLayoutId id="2147483658" r:id="rId6"/>
    <p:sldLayoutId id="2147483659"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www.facebook.com/WINSUPPORTtogether" TargetMode="External"/><Relationship Id="rId3" Type="http://schemas.openxmlformats.org/officeDocument/2006/relationships/image" Target="../media/image2.png"/><Relationship Id="rId7" Type="http://schemas.openxmlformats.org/officeDocument/2006/relationships/hyperlink" Target="https://eur01.safelinks.protection.outlook.com/?url=https%3A%2F%2Fwww.instagram.com%2Fwin_wessex1%2F&amp;data=04%7C01%7Cral64%40bath.ac.uk%7C4cfefb6cf0a048596e5f08d993c219de%7C377e3d224ea1422db0ad8fcc89406b9e%7C0%7C0%7C637703284122914571%7CUnknown%7CTWFpbGZsb3d8eyJWIjoiMC4wLjAwMDAiLCJQIjoiV2luMzIiLCJBTiI6Ik1haWwiLCJXVCI6Mn0%3D%7C1000&amp;sdata=ux7OEHmIjxWbzYt8arCB5WaYgsfniqmFfqM0aUeA6Zk%3D&amp;reserved=0"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eur01.safelinks.protection.outlook.com/?url=https%3A%2F%2Ftwitter.com%2FWINWessex1&amp;data=04%7C01%7Cral64%40bath.ac.uk%7C4cfefb6cf0a048596e5f08d993c219de%7C377e3d224ea1422db0ad8fcc89406b9e%7C0%7C0%7C637703284122904617%7CUnknown%7CTWFpbGZsb3d8eyJWIjoiMC4wLjAwMDAiLCJQIjoiV2luMzIiLCJBTiI6Ik1haWwiLCJXVCI6Mn0%3D%7C1000&amp;sdata=Z4c0wpaYNfIMHNKrnhUZx7SJGnZuGkeoQuyqel0enUM%3D&amp;reserved=0" TargetMode="External"/><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pic>
        <p:nvPicPr>
          <p:cNvPr id="6" name="Picture 5" descr="Logo, company name&#10;&#10;Description automatically generated">
            <a:extLst>
              <a:ext uri="{FF2B5EF4-FFF2-40B4-BE49-F238E27FC236}">
                <a16:creationId xmlns:a16="http://schemas.microsoft.com/office/drawing/2014/main" id="{8C47DF46-596A-478E-AE2A-FA33DCB5F76A}"/>
              </a:ext>
            </a:extLst>
          </p:cNvPr>
          <p:cNvPicPr>
            <a:picLocks noChangeAspect="1"/>
          </p:cNvPicPr>
          <p:nvPr/>
        </p:nvPicPr>
        <p:blipFill rotWithShape="1">
          <a:blip r:embed="rId3"/>
          <a:srcRect l="17356" t="3028" r="16378" b="7479"/>
          <a:stretch/>
        </p:blipFill>
        <p:spPr>
          <a:xfrm>
            <a:off x="363856" y="761206"/>
            <a:ext cx="4056044" cy="5477669"/>
          </a:xfrm>
          <a:prstGeom prst="rect">
            <a:avLst/>
          </a:prstGeom>
        </p:spPr>
      </p:pic>
      <p:sp>
        <p:nvSpPr>
          <p:cNvPr id="2" name="Rectangle 1">
            <a:extLst>
              <a:ext uri="{FF2B5EF4-FFF2-40B4-BE49-F238E27FC236}">
                <a16:creationId xmlns:a16="http://schemas.microsoft.com/office/drawing/2014/main" id="{15621D67-E437-40D2-B1C2-04B39796D123}"/>
              </a:ext>
            </a:extLst>
          </p:cNvPr>
          <p:cNvSpPr/>
          <p:nvPr/>
        </p:nvSpPr>
        <p:spPr>
          <a:xfrm>
            <a:off x="4480563" y="1095682"/>
            <a:ext cx="45719" cy="48038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E11D5DF1-0909-4096-BB04-20123A5733C8}"/>
              </a:ext>
            </a:extLst>
          </p:cNvPr>
          <p:cNvSpPr txBox="1"/>
          <p:nvPr/>
        </p:nvSpPr>
        <p:spPr>
          <a:xfrm>
            <a:off x="5685203" y="1653313"/>
            <a:ext cx="5370731" cy="3170099"/>
          </a:xfrm>
          <a:prstGeom prst="rect">
            <a:avLst/>
          </a:prstGeom>
          <a:noFill/>
        </p:spPr>
        <p:txBody>
          <a:bodyPr wrap="square" rtlCol="0">
            <a:spAutoFit/>
          </a:bodyPr>
          <a:lstStyle/>
          <a:p>
            <a:pPr algn="ctr"/>
            <a:r>
              <a:rPr lang="en-GB" sz="2500" b="1" i="1" dirty="0">
                <a:solidFill>
                  <a:schemeClr val="tx1">
                    <a:lumMod val="65000"/>
                    <a:lumOff val="35000"/>
                  </a:schemeClr>
                </a:solidFill>
                <a:latin typeface="Ca;ibri"/>
                <a:cs typeface="Kalam" panose="02000000000000000000" pitchFamily="2" charset="0"/>
              </a:rPr>
              <a:t>Our Lesson in a Box sessions are designed for teachers to easily deliver in tutorial time. Each session comes with step by step delivery notes. Students are encouraged to actively consider their future choices through a mixture of information, videos, tasks </a:t>
            </a:r>
            <a:br>
              <a:rPr lang="en-GB" sz="2500" b="1" i="1" dirty="0">
                <a:solidFill>
                  <a:schemeClr val="tx1">
                    <a:lumMod val="65000"/>
                    <a:lumOff val="35000"/>
                  </a:schemeClr>
                </a:solidFill>
                <a:latin typeface="Ca;ibri"/>
                <a:cs typeface="Kalam" panose="02000000000000000000" pitchFamily="2" charset="0"/>
              </a:rPr>
            </a:br>
            <a:r>
              <a:rPr lang="en-GB" sz="2500" b="1" i="1" dirty="0">
                <a:solidFill>
                  <a:schemeClr val="tx1">
                    <a:lumMod val="65000"/>
                    <a:lumOff val="35000"/>
                  </a:schemeClr>
                </a:solidFill>
                <a:latin typeface="Ca;ibri"/>
                <a:cs typeface="Kalam" panose="02000000000000000000" pitchFamily="2" charset="0"/>
              </a:rPr>
              <a:t>and class feedback. </a:t>
            </a:r>
            <a:endParaRPr lang="en-GB" sz="2500" b="1" i="1" dirty="0">
              <a:latin typeface="Ca;ibri"/>
              <a:cs typeface="Kalam" panose="02000000000000000000" pitchFamily="2" charset="0"/>
            </a:endParaRPr>
          </a:p>
        </p:txBody>
      </p:sp>
      <p:sp>
        <p:nvSpPr>
          <p:cNvPr id="9" name="Speech Bubble: Oval 8">
            <a:extLst>
              <a:ext uri="{FF2B5EF4-FFF2-40B4-BE49-F238E27FC236}">
                <a16:creationId xmlns:a16="http://schemas.microsoft.com/office/drawing/2014/main" id="{A4B69141-B3FE-431D-A2B4-F17B5AD60916}"/>
              </a:ext>
            </a:extLst>
          </p:cNvPr>
          <p:cNvSpPr/>
          <p:nvPr/>
        </p:nvSpPr>
        <p:spPr>
          <a:xfrm>
            <a:off x="5103494" y="945523"/>
            <a:ext cx="6534150" cy="4296847"/>
          </a:xfrm>
          <a:prstGeom prst="wedgeEllipseCallou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70C0"/>
              </a:solidFill>
            </a:endParaRPr>
          </a:p>
        </p:txBody>
      </p:sp>
      <p:sp>
        <p:nvSpPr>
          <p:cNvPr id="10" name="Oval 9">
            <a:extLst>
              <a:ext uri="{FF2B5EF4-FFF2-40B4-BE49-F238E27FC236}">
                <a16:creationId xmlns:a16="http://schemas.microsoft.com/office/drawing/2014/main" id="{E780AC29-5745-4D6E-A9C8-BB60D796F53F}"/>
              </a:ext>
            </a:extLst>
          </p:cNvPr>
          <p:cNvSpPr/>
          <p:nvPr/>
        </p:nvSpPr>
        <p:spPr>
          <a:xfrm>
            <a:off x="6000750" y="5404295"/>
            <a:ext cx="730692" cy="730692"/>
          </a:xfrm>
          <a:prstGeom prst="ellipse">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695256830"/>
      </p:ext>
    </p:extLst>
  </p:cSld>
  <p:clrMapOvr>
    <a:masterClrMapping/>
  </p:clrMapOvr>
  <mc:AlternateContent xmlns:mc="http://schemas.openxmlformats.org/markup-compatibility/2006" xmlns:p14="http://schemas.microsoft.com/office/powerpoint/2010/main">
    <mc:Choice Requires="p14">
      <p:transition spd="slow" p14:dur="2000" advTm="23036"/>
    </mc:Choice>
    <mc:Fallback xmlns="">
      <p:transition spd="slow" advTm="2303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pic>
        <p:nvPicPr>
          <p:cNvPr id="11" name="Picture 10" descr="Logo, company name&#10;&#10;Description automatically generated">
            <a:extLst>
              <a:ext uri="{FF2B5EF4-FFF2-40B4-BE49-F238E27FC236}">
                <a16:creationId xmlns:a16="http://schemas.microsoft.com/office/drawing/2014/main" id="{EA55C035-C1DD-4BA3-9BD9-F99F40851475}"/>
              </a:ext>
            </a:extLst>
          </p:cNvPr>
          <p:cNvPicPr>
            <a:picLocks noChangeAspect="1"/>
          </p:cNvPicPr>
          <p:nvPr/>
        </p:nvPicPr>
        <p:blipFill rotWithShape="1">
          <a:blip r:embed="rId3"/>
          <a:srcRect l="11469" t="3938" r="15129" b="7479"/>
          <a:stretch/>
        </p:blipFill>
        <p:spPr>
          <a:xfrm>
            <a:off x="9809739" y="3927537"/>
            <a:ext cx="2146757" cy="2590800"/>
          </a:xfrm>
          <a:prstGeom prst="rect">
            <a:avLst/>
          </a:prstGeom>
        </p:spPr>
      </p:pic>
      <p:sp>
        <p:nvSpPr>
          <p:cNvPr id="12" name="Title 1">
            <a:extLst>
              <a:ext uri="{FF2B5EF4-FFF2-40B4-BE49-F238E27FC236}">
                <a16:creationId xmlns:a16="http://schemas.microsoft.com/office/drawing/2014/main" id="{005A064F-96D0-4CC9-95D4-2A00D9CD908B}"/>
              </a:ext>
            </a:extLst>
          </p:cNvPr>
          <p:cNvSpPr txBox="1">
            <a:spLocks/>
          </p:cNvSpPr>
          <p:nvPr/>
        </p:nvSpPr>
        <p:spPr>
          <a:xfrm>
            <a:off x="1066348" y="3927537"/>
            <a:ext cx="7666815" cy="1977851"/>
          </a:xfrm>
          <a:prstGeom prst="rect">
            <a:avLst/>
          </a:prstGeom>
          <a:noFill/>
          <a:ln>
            <a:noFill/>
          </a:ln>
        </p:spPr>
        <p:txBody>
          <a:bodyPr spcFirstLastPara="1" vert="horz" wrap="square" lIns="91440" tIns="45720" rIns="91440" bIns="45720" rtlCol="0" anchor="b"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US" sz="3500" b="1" i="1" dirty="0">
                <a:solidFill>
                  <a:srgbClr val="0070C0"/>
                </a:solidFill>
                <a:latin typeface="Ca;ibri"/>
                <a:cs typeface="Cavolini" panose="03000502040302020204" pitchFamily="66" charset="0"/>
              </a:rPr>
              <a:t>PRE-16</a:t>
            </a:r>
          </a:p>
          <a:p>
            <a:pPr algn="l"/>
            <a:r>
              <a:rPr lang="en-US" sz="3500" b="1" kern="1200" dirty="0">
                <a:solidFill>
                  <a:schemeClr val="tx1"/>
                </a:solidFill>
                <a:latin typeface="Calibri" panose="020F0502020204030204" pitchFamily="34" charset="0"/>
                <a:ea typeface="+mj-ea"/>
                <a:cs typeface="Calibri" panose="020F0502020204030204" pitchFamily="34" charset="0"/>
              </a:rPr>
              <a:t>INTRODUCTION TO HIGHER EDUCATION</a:t>
            </a:r>
          </a:p>
          <a:p>
            <a:pPr algn="l"/>
            <a:endParaRPr lang="en-US" sz="4300" b="1" kern="1200" dirty="0">
              <a:solidFill>
                <a:schemeClr val="tx1"/>
              </a:solidFill>
              <a:latin typeface="Calibri" panose="020F0502020204030204" pitchFamily="34" charset="0"/>
              <a:ea typeface="+mj-ea"/>
              <a:cs typeface="Calibri" panose="020F0502020204030204" pitchFamily="34" charset="0"/>
            </a:endParaRPr>
          </a:p>
          <a:p>
            <a:pPr algn="l"/>
            <a:r>
              <a:rPr lang="en-US" sz="2100" b="1" kern="1200" dirty="0">
                <a:solidFill>
                  <a:schemeClr val="tx1"/>
                </a:solidFill>
                <a:latin typeface="Ca;ibri"/>
                <a:ea typeface="+mj-ea"/>
                <a:cs typeface="Kalam" panose="02000000000000000000" pitchFamily="2" charset="0"/>
              </a:rPr>
              <a:t>Designed to be delivered over two tutorial slots, of approximately twenty-five minutes, the sessions take students through an enthusiastic, open-minded introduction to Higher Education. </a:t>
            </a:r>
            <a:br>
              <a:rPr lang="en-US" sz="2100" b="1" kern="1200" dirty="0">
                <a:solidFill>
                  <a:schemeClr val="tx1"/>
                </a:solidFill>
                <a:latin typeface="Ca;ibri"/>
                <a:ea typeface="+mj-ea"/>
                <a:cs typeface="Kalam" panose="02000000000000000000" pitchFamily="2" charset="0"/>
              </a:rPr>
            </a:br>
            <a:endParaRPr lang="en-US" sz="2100" b="1" kern="1200" dirty="0">
              <a:solidFill>
                <a:schemeClr val="tx1"/>
              </a:solidFill>
              <a:latin typeface="Ca;ibri"/>
              <a:ea typeface="+mj-ea"/>
              <a:cs typeface="Kalam" panose="02000000000000000000" pitchFamily="2" charset="0"/>
            </a:endParaRPr>
          </a:p>
          <a:p>
            <a:pPr algn="l"/>
            <a:r>
              <a:rPr lang="en-US" sz="2100" b="1" kern="1200" dirty="0">
                <a:solidFill>
                  <a:schemeClr val="tx1"/>
                </a:solidFill>
                <a:latin typeface="Ca;ibri"/>
                <a:ea typeface="+mj-ea"/>
                <a:cs typeface="Kalam" panose="02000000000000000000" pitchFamily="2" charset="0"/>
              </a:rPr>
              <a:t>Focusing on gaining knowledge of possible progression routes, understanding student life, different types of university and campus living.</a:t>
            </a:r>
          </a:p>
          <a:p>
            <a:pPr algn="l"/>
            <a:endParaRPr lang="en-US" sz="2100" b="1" kern="1200" dirty="0">
              <a:solidFill>
                <a:schemeClr val="tx1"/>
              </a:solidFill>
              <a:latin typeface="Ca;ibri"/>
              <a:ea typeface="+mj-ea"/>
              <a:cs typeface="Kalam" panose="02000000000000000000" pitchFamily="2" charset="0"/>
            </a:endParaRPr>
          </a:p>
          <a:p>
            <a:pPr algn="l"/>
            <a:r>
              <a:rPr lang="en-US" sz="2100" b="1" kern="1200" dirty="0">
                <a:solidFill>
                  <a:schemeClr val="tx1"/>
                </a:solidFill>
                <a:latin typeface="Ca;ibri"/>
                <a:ea typeface="+mj-ea"/>
                <a:cs typeface="Kalam" panose="02000000000000000000" pitchFamily="2" charset="0"/>
              </a:rPr>
              <a:t>Students are encouraged to consider their personal development, passions and skills in relation to their next steps and given hints and tips to research possible courses and gain further support </a:t>
            </a:r>
            <a:br>
              <a:rPr lang="en-US" sz="2100" b="1" kern="1200" dirty="0">
                <a:solidFill>
                  <a:schemeClr val="tx1"/>
                </a:solidFill>
                <a:latin typeface="Ca;ibri"/>
                <a:ea typeface="+mj-ea"/>
                <a:cs typeface="Kalam" panose="02000000000000000000" pitchFamily="2" charset="0"/>
              </a:rPr>
            </a:br>
            <a:r>
              <a:rPr lang="en-US" sz="2100" b="1" kern="1200" dirty="0">
                <a:solidFill>
                  <a:schemeClr val="tx1"/>
                </a:solidFill>
                <a:latin typeface="Ca;ibri"/>
                <a:ea typeface="+mj-ea"/>
                <a:cs typeface="Kalam" panose="02000000000000000000" pitchFamily="2" charset="0"/>
              </a:rPr>
              <a:t>and advice.</a:t>
            </a:r>
          </a:p>
        </p:txBody>
      </p:sp>
      <p:sp>
        <p:nvSpPr>
          <p:cNvPr id="14" name="Rectangle 13">
            <a:extLst>
              <a:ext uri="{FF2B5EF4-FFF2-40B4-BE49-F238E27FC236}">
                <a16:creationId xmlns:a16="http://schemas.microsoft.com/office/drawing/2014/main" id="{393CB40A-A2CB-4076-A668-02E3A6EA7445}"/>
              </a:ext>
            </a:extLst>
          </p:cNvPr>
          <p:cNvSpPr/>
          <p:nvPr/>
        </p:nvSpPr>
        <p:spPr>
          <a:xfrm rot="5400000" flipH="1">
            <a:off x="4933540" y="-1731447"/>
            <a:ext cx="45719" cy="75535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94864798"/>
      </p:ext>
    </p:extLst>
  </p:cSld>
  <p:clrMapOvr>
    <a:masterClrMapping/>
  </p:clrMapOvr>
  <mc:AlternateContent xmlns:mc="http://schemas.openxmlformats.org/markup-compatibility/2006" xmlns:p14="http://schemas.microsoft.com/office/powerpoint/2010/main">
    <mc:Choice Requires="p14">
      <p:transition spd="slow" p14:dur="2000" advTm="23036"/>
    </mc:Choice>
    <mc:Fallback xmlns="">
      <p:transition spd="slow" advTm="2303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pic>
        <p:nvPicPr>
          <p:cNvPr id="7" name="Picture 6">
            <a:extLst>
              <a:ext uri="{FF2B5EF4-FFF2-40B4-BE49-F238E27FC236}">
                <a16:creationId xmlns:a16="http://schemas.microsoft.com/office/drawing/2014/main" id="{14C3C8EA-3860-4977-A3A7-2CE5B4EC05C3}"/>
              </a:ext>
            </a:extLst>
          </p:cNvPr>
          <p:cNvPicPr>
            <a:picLocks noChangeAspect="1"/>
          </p:cNvPicPr>
          <p:nvPr/>
        </p:nvPicPr>
        <p:blipFill>
          <a:blip r:embed="rId3"/>
          <a:stretch>
            <a:fillRect/>
          </a:stretch>
        </p:blipFill>
        <p:spPr>
          <a:xfrm>
            <a:off x="2569473" y="504825"/>
            <a:ext cx="7258808" cy="1938431"/>
          </a:xfrm>
          <a:prstGeom prst="rect">
            <a:avLst/>
          </a:prstGeom>
        </p:spPr>
      </p:pic>
      <p:grpSp>
        <p:nvGrpSpPr>
          <p:cNvPr id="4" name="Group 3">
            <a:extLst>
              <a:ext uri="{FF2B5EF4-FFF2-40B4-BE49-F238E27FC236}">
                <a16:creationId xmlns:a16="http://schemas.microsoft.com/office/drawing/2014/main" id="{D7D8E0F8-12E8-4D60-BC3A-938EDF27D3F2}"/>
              </a:ext>
            </a:extLst>
          </p:cNvPr>
          <p:cNvGrpSpPr/>
          <p:nvPr/>
        </p:nvGrpSpPr>
        <p:grpSpPr>
          <a:xfrm>
            <a:off x="2186363" y="2782052"/>
            <a:ext cx="8025029" cy="2543859"/>
            <a:chOff x="2004971" y="2810627"/>
            <a:chExt cx="8025029" cy="2543859"/>
          </a:xfrm>
        </p:grpSpPr>
        <p:pic>
          <p:nvPicPr>
            <p:cNvPr id="16" name="Picture 15">
              <a:extLst>
                <a:ext uri="{FF2B5EF4-FFF2-40B4-BE49-F238E27FC236}">
                  <a16:creationId xmlns:a16="http://schemas.microsoft.com/office/drawing/2014/main" id="{91C56F7A-7F5A-4300-A263-9A9922A7A5C8}"/>
                </a:ext>
              </a:extLst>
            </p:cNvPr>
            <p:cNvPicPr>
              <a:picLocks noChangeAspect="1"/>
            </p:cNvPicPr>
            <p:nvPr/>
          </p:nvPicPr>
          <p:blipFill>
            <a:blip r:embed="rId4"/>
            <a:stretch>
              <a:fillRect/>
            </a:stretch>
          </p:blipFill>
          <p:spPr>
            <a:xfrm>
              <a:off x="7691462" y="2810627"/>
              <a:ext cx="2091064" cy="1912195"/>
            </a:xfrm>
            <a:prstGeom prst="rect">
              <a:avLst/>
            </a:prstGeom>
          </p:spPr>
        </p:pic>
        <p:pic>
          <p:nvPicPr>
            <p:cNvPr id="14" name="Picture 13">
              <a:extLst>
                <a:ext uri="{FF2B5EF4-FFF2-40B4-BE49-F238E27FC236}">
                  <a16:creationId xmlns:a16="http://schemas.microsoft.com/office/drawing/2014/main" id="{94A250FF-7426-4F50-A66B-4BEA4B74AB26}"/>
                </a:ext>
              </a:extLst>
            </p:cNvPr>
            <p:cNvPicPr>
              <a:picLocks noChangeAspect="1"/>
            </p:cNvPicPr>
            <p:nvPr/>
          </p:nvPicPr>
          <p:blipFill>
            <a:blip r:embed="rId5"/>
            <a:stretch>
              <a:fillRect/>
            </a:stretch>
          </p:blipFill>
          <p:spPr>
            <a:xfrm>
              <a:off x="5224465" y="3111729"/>
              <a:ext cx="1309992" cy="1309992"/>
            </a:xfrm>
            <a:prstGeom prst="rect">
              <a:avLst/>
            </a:prstGeom>
          </p:spPr>
        </p:pic>
        <p:sp>
          <p:nvSpPr>
            <p:cNvPr id="17" name="Title 1">
              <a:extLst>
                <a:ext uri="{FF2B5EF4-FFF2-40B4-BE49-F238E27FC236}">
                  <a16:creationId xmlns:a16="http://schemas.microsoft.com/office/drawing/2014/main" id="{73BDBA44-8998-4751-852F-521738EEF861}"/>
                </a:ext>
              </a:extLst>
            </p:cNvPr>
            <p:cNvSpPr txBox="1">
              <a:spLocks/>
            </p:cNvSpPr>
            <p:nvPr/>
          </p:nvSpPr>
          <p:spPr>
            <a:xfrm>
              <a:off x="4833929" y="4674368"/>
              <a:ext cx="2091064" cy="402901"/>
            </a:xfrm>
            <a:prstGeom prst="rect">
              <a:avLst/>
            </a:prstGeom>
            <a:noFill/>
            <a:ln>
              <a:noFill/>
            </a:ln>
          </p:spPr>
          <p:txBody>
            <a:bodyPr spcFirstLastPara="1" vert="horz" wrap="square" lIns="91440" tIns="45720" rIns="91440" bIns="45720" rtlCol="0" anchor="b"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2000" b="1" i="0" dirty="0">
                  <a:solidFill>
                    <a:srgbClr val="19270F"/>
                  </a:solidFill>
                  <a:effectLst/>
                  <a:latin typeface="Calibri" panose="020F0502020204030204" pitchFamily="34" charset="0"/>
                  <a:hlinkClick r:id="rId6" tooltip="Original URL: https://twitter.com/WINWessex1. Click or tap if you trust this link.">
                    <a:extLst>
                      <a:ext uri="{A12FA001-AC4F-418D-AE19-62706E023703}">
                        <ahyp:hlinkClr xmlns:ahyp="http://schemas.microsoft.com/office/drawing/2018/hyperlinkcolor" val="tx"/>
                      </a:ext>
                    </a:extLst>
                  </a:hlinkClick>
                </a:rPr>
                <a:t>@WINWessex1</a:t>
              </a:r>
              <a:endParaRPr lang="en-US" sz="2000" b="1" kern="1200" dirty="0">
                <a:solidFill>
                  <a:srgbClr val="19270F"/>
                </a:solidFill>
                <a:latin typeface="Calibri" panose="020F0502020204030204" pitchFamily="34" charset="0"/>
                <a:ea typeface="+mj-ea"/>
                <a:cs typeface="Calibri" panose="020F0502020204030204" pitchFamily="34" charset="0"/>
              </a:endParaRPr>
            </a:p>
          </p:txBody>
        </p:sp>
        <p:sp>
          <p:nvSpPr>
            <p:cNvPr id="18" name="Title 1">
              <a:extLst>
                <a:ext uri="{FF2B5EF4-FFF2-40B4-BE49-F238E27FC236}">
                  <a16:creationId xmlns:a16="http://schemas.microsoft.com/office/drawing/2014/main" id="{3126EB63-ED12-40AB-85D9-665200F166CC}"/>
                </a:ext>
              </a:extLst>
            </p:cNvPr>
            <p:cNvSpPr txBox="1">
              <a:spLocks/>
            </p:cNvSpPr>
            <p:nvPr/>
          </p:nvSpPr>
          <p:spPr>
            <a:xfrm>
              <a:off x="2004971" y="4674368"/>
              <a:ext cx="2091064" cy="402901"/>
            </a:xfrm>
            <a:prstGeom prst="rect">
              <a:avLst/>
            </a:prstGeom>
            <a:noFill/>
            <a:ln>
              <a:noFill/>
            </a:ln>
          </p:spPr>
          <p:txBody>
            <a:bodyPr spcFirstLastPara="1" vert="horz" wrap="square" lIns="91440" tIns="45720" rIns="91440" bIns="45720" rtlCol="0" anchor="b"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2000" b="1" i="0" dirty="0">
                  <a:solidFill>
                    <a:srgbClr val="19270F"/>
                  </a:solidFill>
                  <a:effectLst/>
                  <a:latin typeface="Calibri" panose="020F0502020204030204" pitchFamily="34" charset="0"/>
                  <a:hlinkClick r:id="rId7" tooltip="Original URL: https://www.instagram.com/win_wessex1/. Click or tap if you trust this link.">
                    <a:extLst>
                      <a:ext uri="{A12FA001-AC4F-418D-AE19-62706E023703}">
                        <ahyp:hlinkClr xmlns:ahyp="http://schemas.microsoft.com/office/drawing/2018/hyperlinkcolor" val="tx"/>
                      </a:ext>
                    </a:extLst>
                  </a:hlinkClick>
                </a:rPr>
                <a:t>@win_wessex1</a:t>
              </a:r>
              <a:endParaRPr lang="en-US" sz="2000" b="1" kern="1200" dirty="0">
                <a:solidFill>
                  <a:srgbClr val="19270F"/>
                </a:solidFill>
                <a:latin typeface="Calibri" panose="020F0502020204030204" pitchFamily="34" charset="0"/>
                <a:ea typeface="+mj-ea"/>
                <a:cs typeface="Calibri" panose="020F0502020204030204" pitchFamily="34" charset="0"/>
              </a:endParaRPr>
            </a:p>
          </p:txBody>
        </p:sp>
        <p:sp>
          <p:nvSpPr>
            <p:cNvPr id="19" name="Title 1">
              <a:extLst>
                <a:ext uri="{FF2B5EF4-FFF2-40B4-BE49-F238E27FC236}">
                  <a16:creationId xmlns:a16="http://schemas.microsoft.com/office/drawing/2014/main" id="{72948929-5295-400B-A2A6-4E3D9B2AAC81}"/>
                </a:ext>
              </a:extLst>
            </p:cNvPr>
            <p:cNvSpPr txBox="1">
              <a:spLocks/>
            </p:cNvSpPr>
            <p:nvPr/>
          </p:nvSpPr>
          <p:spPr>
            <a:xfrm>
              <a:off x="7443987" y="4951585"/>
              <a:ext cx="2586013" cy="402901"/>
            </a:xfrm>
            <a:prstGeom prst="rect">
              <a:avLst/>
            </a:prstGeom>
            <a:noFill/>
            <a:ln>
              <a:noFill/>
            </a:ln>
          </p:spPr>
          <p:txBody>
            <a:bodyPr spcFirstLastPara="1" vert="horz" wrap="square" lIns="91440" tIns="45720" rIns="91440" bIns="45720" rtlCol="0" anchor="b"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2000" b="1" i="0" dirty="0">
                  <a:solidFill>
                    <a:srgbClr val="19270F"/>
                  </a:solidFill>
                  <a:effectLst/>
                  <a:latin typeface="Calibri" panose="020F0502020204030204" pitchFamily="34" charset="0"/>
                  <a:hlinkClick r:id="rId8" tooltip="Original URL: http://www.facebook.com/WINSUPPORTtogether. Click or tap if you trust this link.">
                    <a:extLst>
                      <a:ext uri="{A12FA001-AC4F-418D-AE19-62706E023703}">
                        <ahyp:hlinkClr xmlns:ahyp="http://schemas.microsoft.com/office/drawing/2018/hyperlinkcolor" val="tx"/>
                      </a:ext>
                    </a:extLst>
                  </a:hlinkClick>
                </a:rPr>
                <a:t>www.facebook.com/WINSUPPORTtogether</a:t>
              </a:r>
              <a:endParaRPr lang="en-US" sz="2000" b="1" kern="1200" dirty="0">
                <a:solidFill>
                  <a:srgbClr val="19270F"/>
                </a:solidFill>
                <a:latin typeface="Calibri" panose="020F0502020204030204" pitchFamily="34" charset="0"/>
                <a:ea typeface="+mj-ea"/>
                <a:cs typeface="Calibri" panose="020F0502020204030204" pitchFamily="34" charset="0"/>
              </a:endParaRPr>
            </a:p>
          </p:txBody>
        </p:sp>
        <p:pic>
          <p:nvPicPr>
            <p:cNvPr id="3" name="Picture 2">
              <a:extLst>
                <a:ext uri="{FF2B5EF4-FFF2-40B4-BE49-F238E27FC236}">
                  <a16:creationId xmlns:a16="http://schemas.microsoft.com/office/drawing/2014/main" id="{CCCE90B9-BABD-4CDE-8398-68128EF1BE66}"/>
                </a:ext>
              </a:extLst>
            </p:cNvPr>
            <p:cNvPicPr>
              <a:picLocks noChangeAspect="1"/>
            </p:cNvPicPr>
            <p:nvPr/>
          </p:nvPicPr>
          <p:blipFill>
            <a:blip r:embed="rId9"/>
            <a:stretch>
              <a:fillRect/>
            </a:stretch>
          </p:blipFill>
          <p:spPr>
            <a:xfrm>
              <a:off x="2228505" y="3028950"/>
              <a:ext cx="1643997" cy="1483129"/>
            </a:xfrm>
            <a:prstGeom prst="rect">
              <a:avLst/>
            </a:prstGeom>
          </p:spPr>
        </p:pic>
      </p:grpSp>
      <p:sp>
        <p:nvSpPr>
          <p:cNvPr id="2" name="TextBox 1">
            <a:extLst>
              <a:ext uri="{FF2B5EF4-FFF2-40B4-BE49-F238E27FC236}">
                <a16:creationId xmlns:a16="http://schemas.microsoft.com/office/drawing/2014/main" id="{44DBEFEE-F524-4504-8B62-CD369EBB054C}"/>
              </a:ext>
            </a:extLst>
          </p:cNvPr>
          <p:cNvSpPr txBox="1"/>
          <p:nvPr/>
        </p:nvSpPr>
        <p:spPr>
          <a:xfrm>
            <a:off x="1433048" y="5814536"/>
            <a:ext cx="9531659" cy="738664"/>
          </a:xfrm>
          <a:prstGeom prst="rect">
            <a:avLst/>
          </a:prstGeom>
          <a:noFill/>
        </p:spPr>
        <p:txBody>
          <a:bodyPr wrap="square" rtlCol="0">
            <a:spAutoFit/>
          </a:bodyPr>
          <a:lstStyle/>
          <a:p>
            <a:pPr algn="ctr"/>
            <a:r>
              <a:rPr lang="en-GB" b="1" dirty="0">
                <a:solidFill>
                  <a:srgbClr val="201F1E"/>
                </a:solidFill>
                <a:effectLst/>
                <a:latin typeface="Calibri" panose="020F0502020204030204" pitchFamily="34" charset="0"/>
              </a:rPr>
              <a:t>Disclaimer. Each ‘Lesson in a Box’ comes with a feedback form for you to complete. We ask that all who request and deliver a Lesson in a Box to complete this feedback form to ensure that we are providing the highest quality resources possible. </a:t>
            </a:r>
            <a:br>
              <a:rPr lang="en-GB" b="1" dirty="0">
                <a:solidFill>
                  <a:srgbClr val="201F1E"/>
                </a:solidFill>
                <a:effectLst/>
                <a:latin typeface="Calibri" panose="020F0502020204030204" pitchFamily="34" charset="0"/>
              </a:rPr>
            </a:br>
            <a:r>
              <a:rPr lang="en-GB" b="1" dirty="0">
                <a:solidFill>
                  <a:srgbClr val="201F1E"/>
                </a:solidFill>
                <a:effectLst/>
                <a:latin typeface="Calibri" panose="020F0502020204030204" pitchFamily="34" charset="0"/>
              </a:rPr>
              <a:t>Please note, we may contact you if we have not received a response on this feedback after a certain amount of time.</a:t>
            </a:r>
            <a:endParaRPr lang="en-GB" b="1" dirty="0"/>
          </a:p>
        </p:txBody>
      </p:sp>
    </p:spTree>
    <p:extLst>
      <p:ext uri="{BB962C8B-B14F-4D97-AF65-F5344CB8AC3E}">
        <p14:creationId xmlns:p14="http://schemas.microsoft.com/office/powerpoint/2010/main" val="1268835418"/>
      </p:ext>
    </p:extLst>
  </p:cSld>
  <p:clrMapOvr>
    <a:masterClrMapping/>
  </p:clrMapOvr>
  <mc:AlternateContent xmlns:mc="http://schemas.openxmlformats.org/markup-compatibility/2006" xmlns:p14="http://schemas.microsoft.com/office/powerpoint/2010/main">
    <mc:Choice Requires="p14">
      <p:transition spd="slow" p14:dur="2000" advTm="23036"/>
    </mc:Choice>
    <mc:Fallback xmlns="">
      <p:transition spd="slow" advTm="23036"/>
    </mc:Fallback>
  </mc:AlternateContent>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12199</TotalTime>
  <Words>227</Words>
  <Application>Microsoft Office PowerPoint</Application>
  <PresentationFormat>Widescreen</PresentationFormat>
  <Paragraphs>12</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Ca;ibri</vt:lpstr>
      <vt:lpstr>Calibri</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Reconnect</dc:title>
  <dc:creator>Rosie Fellows</dc:creator>
  <cp:lastModifiedBy>Rachel Ann Lillywhite</cp:lastModifiedBy>
  <cp:revision>1136</cp:revision>
  <cp:lastPrinted>2021-06-13T16:51:45Z</cp:lastPrinted>
  <dcterms:created xsi:type="dcterms:W3CDTF">2020-04-01T12:25:19Z</dcterms:created>
  <dcterms:modified xsi:type="dcterms:W3CDTF">2021-11-05T10:51:16Z</dcterms:modified>
</cp:coreProperties>
</file>